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sldIdLst>
    <p:sldId id="370" r:id="rId3"/>
    <p:sldId id="320" r:id="rId4"/>
    <p:sldId id="323" r:id="rId5"/>
    <p:sldId id="326" r:id="rId6"/>
    <p:sldId id="358" r:id="rId7"/>
    <p:sldId id="378" r:id="rId8"/>
    <p:sldId id="371" r:id="rId9"/>
    <p:sldId id="375" r:id="rId10"/>
    <p:sldId id="379" r:id="rId11"/>
    <p:sldId id="3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1800" y="4044950"/>
            <a:ext cx="10490200" cy="2813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18100"/>
            <a:ext cx="6502400" cy="173990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1854485" y="1907006"/>
            <a:ext cx="9448515" cy="261957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8000" b="0" i="0" cap="none" spc="-136">
                <a:solidFill>
                  <a:srgbClr val="FFFFFF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54485" y="4741162"/>
            <a:ext cx="9448515" cy="150340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buClr>
                <a:srgbClr val="A39161"/>
              </a:buClr>
              <a:defRPr sz="1600" b="0" i="0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rgbClr val="A39161"/>
              </a:buClr>
              <a:defRPr sz="1600" b="0" spc="0">
                <a:solidFill>
                  <a:srgbClr val="A3916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rgbClr val="A39161"/>
              </a:buClr>
              <a:defRPr sz="12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rgbClr val="A39161"/>
              </a:buClr>
              <a:defRPr sz="1200" spc="0">
                <a:solidFill>
                  <a:srgbClr val="A3916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rgbClr val="A39161"/>
              </a:buClr>
              <a:defRPr sz="12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117850"/>
            <a:ext cx="0" cy="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15" y="438410"/>
            <a:ext cx="3778613" cy="155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9553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720725" y="473075"/>
            <a:ext cx="9662528" cy="1143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4800" b="1" cap="none" spc="-9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Title Text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10852484" y="475249"/>
            <a:ext cx="737274" cy="1004637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31149" y="1778000"/>
            <a:ext cx="10858609" cy="4322011"/>
          </a:xfrm>
          <a:prstGeom prst="rect">
            <a:avLst/>
          </a:prstGeom>
        </p:spPr>
        <p:txBody>
          <a:bodyPr/>
          <a:lstStyle>
            <a:lvl1pPr algn="l">
              <a:defRPr sz="3000" spc="-80" baseline="0">
                <a:solidFill>
                  <a:srgbClr val="5E5E5E"/>
                </a:solidFill>
                <a:latin typeface="+mn-lt"/>
              </a:defRPr>
            </a:lvl1pPr>
            <a:lvl2pPr marL="0" indent="-428625" algn="l">
              <a:buClr>
                <a:srgbClr val="83BE41"/>
              </a:buClr>
              <a:buFont typeface=".AppleSystemUIFont" charset="-120"/>
              <a:buChar char="—"/>
              <a:defRPr sz="3000" spc="-80" baseline="0">
                <a:solidFill>
                  <a:srgbClr val="5E5E5E"/>
                </a:solidFill>
                <a:latin typeface="+mn-lt"/>
              </a:defRPr>
            </a:lvl2pPr>
            <a:lvl3pPr marL="720000" indent="-428625" algn="l">
              <a:buClr>
                <a:srgbClr val="83BE41"/>
              </a:buClr>
              <a:buFont typeface=".AppleSystemUIFont" charset="-120"/>
              <a:buChar char="—"/>
              <a:defRPr sz="3000" i="1" spc="-80" baseline="0">
                <a:solidFill>
                  <a:srgbClr val="5E5E5E"/>
                </a:solidFill>
                <a:latin typeface="+mn-lt"/>
              </a:defRPr>
            </a:lvl3pPr>
            <a:lvl4pPr marL="1080000" indent="-342900" algn="l">
              <a:buClr>
                <a:srgbClr val="83BE41"/>
              </a:buClr>
              <a:buFont typeface=".AppleSystemUIFont" charset="-120"/>
              <a:buChar char="—"/>
              <a:defRPr sz="2400" spc="-80" baseline="0">
                <a:solidFill>
                  <a:srgbClr val="5E5E5E"/>
                </a:solidFill>
                <a:latin typeface="+mn-lt"/>
              </a:defRPr>
            </a:lvl4pPr>
            <a:lvl5pPr marL="1530000" indent="-342900" algn="l">
              <a:buClr>
                <a:srgbClr val="83BE41"/>
              </a:buClr>
              <a:buFont typeface=".AppleSystemUIFont" charset="-120"/>
              <a:buChar char="–"/>
              <a:defRPr sz="2400" i="1" spc="-8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ialtas na hÉireann | Government of Ireland"/>
          <p:cNvSpPr txBox="1"/>
          <p:nvPr userDrawn="1"/>
        </p:nvSpPr>
        <p:spPr>
          <a:xfrm>
            <a:off x="720724" y="6305902"/>
            <a:ext cx="2686633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sz="900" b="1" smtClean="0">
                <a:latin typeface="+mn-lt"/>
              </a:rPr>
              <a:pPr/>
              <a:t>‹#›</a:t>
            </a:fld>
            <a:r>
              <a:rPr lang="en-GB" sz="900" b="1" dirty="0">
                <a:latin typeface="+mn-lt"/>
              </a:rPr>
              <a:t>  </a:t>
            </a:r>
            <a:r>
              <a:rPr lang="en-IE" sz="900" b="1" dirty="0" err="1">
                <a:latin typeface="+mn-lt"/>
              </a:rPr>
              <a:t>Ambasáid</a:t>
            </a:r>
            <a:r>
              <a:rPr lang="en-IE" sz="900" b="1" dirty="0">
                <a:latin typeface="+mn-lt"/>
              </a:rPr>
              <a:t> na </a:t>
            </a:r>
            <a:r>
              <a:rPr lang="en-IE" sz="900" b="1" dirty="0" err="1">
                <a:latin typeface="+mn-lt"/>
              </a:rPr>
              <a:t>hÉireann</a:t>
            </a:r>
            <a:r>
              <a:rPr lang="en-IE" sz="900" b="1" dirty="0">
                <a:latin typeface="+mn-lt"/>
              </a:rPr>
              <a:t> | Embassy of Ireland </a:t>
            </a:r>
            <a:endParaRPr lang="en-GB" sz="9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415502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 (Alt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720725" y="1078556"/>
            <a:ext cx="4938670" cy="145062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3500" b="1" cap="none" spc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Title Text</a:t>
            </a:r>
            <a:endParaRPr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03925" y="417689"/>
            <a:ext cx="5821491" cy="5698949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20725" y="473075"/>
            <a:ext cx="4938629" cy="404255"/>
          </a:xfrm>
          <a:prstGeom prst="rect">
            <a:avLst/>
          </a:prstGeom>
        </p:spPr>
        <p:txBody>
          <a:bodyPr/>
          <a:lstStyle>
            <a:lvl1pPr algn="l">
              <a:defRPr sz="1750" b="1">
                <a:solidFill>
                  <a:srgbClr val="B3B6A7"/>
                </a:solidFill>
                <a:latin typeface="+mn-lt"/>
              </a:defRPr>
            </a:lvl1pPr>
            <a:lvl2pPr algn="l">
              <a:defRPr sz="1750" b="1">
                <a:latin typeface="+mn-lt"/>
              </a:defRPr>
            </a:lvl2pPr>
            <a:lvl3pPr algn="l">
              <a:defRPr sz="1750" b="1">
                <a:latin typeface="+mn-lt"/>
              </a:defRPr>
            </a:lvl3pPr>
            <a:lvl4pPr algn="l">
              <a:defRPr sz="1750" b="1">
                <a:latin typeface="+mn-lt"/>
              </a:defRPr>
            </a:lvl4pPr>
            <a:lvl5pPr algn="l">
              <a:defRPr sz="1750" b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31044" y="2681288"/>
            <a:ext cx="4928394" cy="3435350"/>
          </a:xfrm>
          <a:prstGeom prst="rect">
            <a:avLst/>
          </a:prstGeom>
        </p:spPr>
        <p:txBody>
          <a:bodyPr/>
          <a:lstStyle>
            <a:lvl1pPr algn="l">
              <a:defRPr sz="3000" spc="-80" baseline="0">
                <a:solidFill>
                  <a:srgbClr val="5E5E5E"/>
                </a:solidFill>
                <a:latin typeface="+mn-lt"/>
              </a:defRPr>
            </a:lvl1pPr>
            <a:lvl2pPr marL="0" indent="-428625" algn="l">
              <a:buClr>
                <a:srgbClr val="83BE41"/>
              </a:buClr>
              <a:buFont typeface=".AppleSystemUIFont" charset="-120"/>
              <a:buChar char="—"/>
              <a:defRPr sz="3000" spc="-80" baseline="0">
                <a:solidFill>
                  <a:srgbClr val="5E5E5E"/>
                </a:solidFill>
                <a:latin typeface="+mn-lt"/>
              </a:defRPr>
            </a:lvl2pPr>
            <a:lvl3pPr marL="720000" indent="-428625" algn="l">
              <a:buClr>
                <a:srgbClr val="83BE41"/>
              </a:buClr>
              <a:buFont typeface=".AppleSystemUIFont" charset="-120"/>
              <a:buChar char="—"/>
              <a:defRPr sz="3000" i="1" spc="-80" baseline="0">
                <a:solidFill>
                  <a:srgbClr val="5E5E5E"/>
                </a:solidFill>
                <a:latin typeface="+mn-lt"/>
              </a:defRPr>
            </a:lvl3pPr>
            <a:lvl4pPr marL="1080000" indent="-342900" algn="l">
              <a:buClr>
                <a:srgbClr val="83BE41"/>
              </a:buClr>
              <a:buFont typeface=".AppleSystemUIFont" charset="-120"/>
              <a:buChar char="—"/>
              <a:defRPr sz="2400" spc="-80" baseline="0">
                <a:solidFill>
                  <a:srgbClr val="5E5E5E"/>
                </a:solidFill>
                <a:latin typeface="+mn-lt"/>
              </a:defRPr>
            </a:lvl4pPr>
            <a:lvl5pPr marL="1530000" indent="-342900" algn="l">
              <a:buClr>
                <a:srgbClr val="83BE41"/>
              </a:buClr>
              <a:buFont typeface=".AppleSystemUIFont" charset="-120"/>
              <a:buChar char="–"/>
              <a:defRPr sz="2400" i="1" spc="-8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ialtas na hÉireann | Government of Ireland"/>
          <p:cNvSpPr txBox="1"/>
          <p:nvPr userDrawn="1"/>
        </p:nvSpPr>
        <p:spPr>
          <a:xfrm>
            <a:off x="720724" y="6305902"/>
            <a:ext cx="2686633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sz="900" b="1" smtClean="0">
                <a:latin typeface="+mn-lt"/>
              </a:rPr>
              <a:pPr/>
              <a:t>‹#›</a:t>
            </a:fld>
            <a:r>
              <a:rPr lang="en-GB" sz="900" b="1" dirty="0">
                <a:latin typeface="+mn-lt"/>
              </a:rPr>
              <a:t>  </a:t>
            </a:r>
            <a:r>
              <a:rPr lang="en-IE" sz="900" b="1" dirty="0" err="1">
                <a:latin typeface="+mn-lt"/>
              </a:rPr>
              <a:t>Ambasáid</a:t>
            </a:r>
            <a:r>
              <a:rPr lang="en-IE" sz="900" b="1" dirty="0">
                <a:latin typeface="+mn-lt"/>
              </a:rPr>
              <a:t> na </a:t>
            </a:r>
            <a:r>
              <a:rPr lang="en-IE" sz="900" b="1" dirty="0" err="1">
                <a:latin typeface="+mn-lt"/>
              </a:rPr>
              <a:t>hÉireann</a:t>
            </a:r>
            <a:r>
              <a:rPr lang="en-IE" sz="900" b="1" dirty="0">
                <a:latin typeface="+mn-lt"/>
              </a:rPr>
              <a:t> | Embassy of Ireland </a:t>
            </a:r>
            <a:endParaRPr lang="en-GB" sz="9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81735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Multiple Imag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720725" y="473075"/>
            <a:ext cx="9662528" cy="1143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4800" b="1" cap="none" spc="-9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Title Text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10852484" y="475249"/>
            <a:ext cx="737274" cy="1004637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03925" y="1777999"/>
            <a:ext cx="5616575" cy="2115822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003925" y="4030011"/>
            <a:ext cx="2736000" cy="2070000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884500" y="4030011"/>
            <a:ext cx="2736000" cy="2070000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0725" y="1777999"/>
            <a:ext cx="4928394" cy="4322012"/>
          </a:xfrm>
          <a:prstGeom prst="rect">
            <a:avLst/>
          </a:prstGeom>
        </p:spPr>
        <p:txBody>
          <a:bodyPr/>
          <a:lstStyle>
            <a:lvl1pPr algn="l">
              <a:defRPr sz="3000" spc="-80" baseline="0">
                <a:solidFill>
                  <a:srgbClr val="5E5E5E"/>
                </a:solidFill>
                <a:latin typeface="+mn-lt"/>
              </a:defRPr>
            </a:lvl1pPr>
            <a:lvl2pPr marL="0" indent="-428625" algn="l">
              <a:buClr>
                <a:srgbClr val="83BE41"/>
              </a:buClr>
              <a:buFont typeface=".AppleSystemUIFont" charset="-120"/>
              <a:buChar char="—"/>
              <a:defRPr sz="3000" spc="-80" baseline="0">
                <a:solidFill>
                  <a:srgbClr val="5E5E5E"/>
                </a:solidFill>
                <a:latin typeface="+mn-lt"/>
              </a:defRPr>
            </a:lvl2pPr>
            <a:lvl3pPr marL="720000" indent="-428625" algn="l">
              <a:buClr>
                <a:srgbClr val="83BE41"/>
              </a:buClr>
              <a:buFont typeface=".AppleSystemUIFont" charset="-120"/>
              <a:buChar char="—"/>
              <a:defRPr sz="3000" i="1" spc="-80" baseline="0">
                <a:solidFill>
                  <a:srgbClr val="5E5E5E"/>
                </a:solidFill>
                <a:latin typeface="+mn-lt"/>
              </a:defRPr>
            </a:lvl3pPr>
            <a:lvl4pPr marL="1080000" indent="-342900" algn="l">
              <a:buClr>
                <a:srgbClr val="83BE41"/>
              </a:buClr>
              <a:buFont typeface=".AppleSystemUIFont" charset="-120"/>
              <a:buChar char="—"/>
              <a:defRPr sz="2400" spc="-80" baseline="0">
                <a:solidFill>
                  <a:srgbClr val="5E5E5E"/>
                </a:solidFill>
                <a:latin typeface="+mn-lt"/>
              </a:defRPr>
            </a:lvl4pPr>
            <a:lvl5pPr marL="1530000" indent="-342900" algn="l">
              <a:buClr>
                <a:srgbClr val="83BE41"/>
              </a:buClr>
              <a:buFont typeface=".AppleSystemUIFont" charset="-120"/>
              <a:buChar char="–"/>
              <a:defRPr sz="2400" i="1" spc="-8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ialtas na hÉireann | Government of Ireland"/>
          <p:cNvSpPr txBox="1"/>
          <p:nvPr userDrawn="1"/>
        </p:nvSpPr>
        <p:spPr>
          <a:xfrm>
            <a:off x="720724" y="6305902"/>
            <a:ext cx="2654573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sz="900" b="1" smtClean="0">
                <a:latin typeface="+mn-lt"/>
              </a:rPr>
              <a:pPr/>
              <a:t>‹#›</a:t>
            </a:fld>
            <a:r>
              <a:rPr lang="en-GB" sz="900" b="1" dirty="0">
                <a:latin typeface="+mn-lt"/>
              </a:rPr>
              <a:t> </a:t>
            </a:r>
            <a:r>
              <a:rPr lang="en-IE" sz="900" b="1" dirty="0" err="1">
                <a:latin typeface="+mn-lt"/>
              </a:rPr>
              <a:t>Ambasáid</a:t>
            </a:r>
            <a:r>
              <a:rPr lang="en-IE" sz="900" b="1" dirty="0">
                <a:latin typeface="+mn-lt"/>
              </a:rPr>
              <a:t> na </a:t>
            </a:r>
            <a:r>
              <a:rPr lang="en-IE" sz="900" b="1" dirty="0" err="1">
                <a:latin typeface="+mn-lt"/>
              </a:rPr>
              <a:t>hÉireann</a:t>
            </a:r>
            <a:r>
              <a:rPr lang="en-IE" sz="900" b="1" dirty="0">
                <a:latin typeface="+mn-lt"/>
              </a:rPr>
              <a:t> | Embassy of Ireland </a:t>
            </a:r>
            <a:endParaRPr lang="en-GB" sz="9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390199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lank –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22984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005552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 - Green">
    <p:bg>
      <p:bgPr>
        <a:gradFill rotWithShape="0">
          <a:gsLst>
            <a:gs pos="0">
              <a:srgbClr val="004039"/>
            </a:gs>
            <a:gs pos="100000">
              <a:srgbClr val="005A52"/>
            </a:gs>
          </a:gsLst>
          <a:lin ang="1704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01800" y="4044950"/>
            <a:ext cx="1049020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118100"/>
            <a:ext cx="6502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1178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77057" y="438150"/>
            <a:ext cx="3779044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1854485" y="1907006"/>
            <a:ext cx="9448515" cy="2619571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sz="8000" b="0" i="0" cap="none" spc="-136">
                <a:solidFill>
                  <a:srgbClr val="FFFFFF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54485" y="4741162"/>
            <a:ext cx="9448515" cy="150340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buClr>
                <a:srgbClr val="A39161"/>
              </a:buClr>
              <a:defRPr sz="1600" b="0" i="0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rgbClr val="A39161"/>
              </a:buClr>
              <a:defRPr sz="1600" b="0" spc="0">
                <a:solidFill>
                  <a:srgbClr val="A3916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rgbClr val="A39161"/>
              </a:buClr>
              <a:defRPr sz="12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rgbClr val="A39161"/>
              </a:buClr>
              <a:defRPr sz="1200" spc="0">
                <a:solidFill>
                  <a:srgbClr val="A3916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rgbClr val="A39161"/>
              </a:buClr>
              <a:defRPr sz="12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407585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titl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01800" y="4044950"/>
            <a:ext cx="1049020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118100"/>
            <a:ext cx="6502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77057" y="457994"/>
            <a:ext cx="3779044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854485" y="1907006"/>
            <a:ext cx="9448515" cy="2619571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sz="8000" b="0" i="0" cap="none" spc="-136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54485" y="4741162"/>
            <a:ext cx="9448515" cy="150340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buClr>
                <a:srgbClr val="A39161"/>
              </a:buClr>
              <a:defRPr sz="1600" b="0" i="0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rgbClr val="A39161"/>
              </a:buClr>
              <a:defRPr sz="1600" b="0" spc="0">
                <a:solidFill>
                  <a:srgbClr val="A3916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rgbClr val="A39161"/>
              </a:buClr>
              <a:defRPr sz="12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rgbClr val="A39161"/>
              </a:buClr>
              <a:defRPr sz="1200" spc="0">
                <a:solidFill>
                  <a:srgbClr val="A3916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rgbClr val="A39161"/>
              </a:buClr>
              <a:defRPr sz="12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098598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- Green">
    <p:bg>
      <p:bgPr>
        <a:gradFill rotWithShape="0">
          <a:gsLst>
            <a:gs pos="0">
              <a:srgbClr val="004039"/>
            </a:gs>
            <a:gs pos="100000">
              <a:srgbClr val="005A52"/>
            </a:gs>
          </a:gsLst>
          <a:lin ang="1704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01800" y="4044950"/>
            <a:ext cx="1049020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118100"/>
            <a:ext cx="6502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rcRect l="6815" t="18523" r="74814" b="19072"/>
          <a:stretch>
            <a:fillRect/>
          </a:stretch>
        </p:blipFill>
        <p:spPr bwMode="auto">
          <a:xfrm>
            <a:off x="10852150" y="475456"/>
            <a:ext cx="737394" cy="100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altas na hÉireann | Government of Ireland"/>
          <p:cNvSpPr txBox="1"/>
          <p:nvPr userDrawn="1"/>
        </p:nvSpPr>
        <p:spPr>
          <a:xfrm>
            <a:off x="2961925" y="6305902"/>
            <a:ext cx="2449388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900" b="1" kern="0">
                <a:solidFill>
                  <a:schemeClr val="bg1">
                    <a:alpha val="45000"/>
                  </a:schemeClr>
                </a:solidFill>
                <a:latin typeface="+mn-lt"/>
              </a:rPr>
              <a:t>Ambasáid na hÉireann | Embassy of Ireland</a:t>
            </a:r>
            <a:endParaRPr lang="en-IE" sz="900" b="1" kern="0" dirty="0" err="1">
              <a:solidFill>
                <a:schemeClr val="bg1">
                  <a:alpha val="45000"/>
                </a:schemeClr>
              </a:solidFill>
              <a:latin typeface="+mn-lt"/>
            </a:endParaRPr>
          </a:p>
        </p:txBody>
      </p:sp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2924854" y="2003258"/>
            <a:ext cx="8386795" cy="4072690"/>
          </a:xfrm>
          <a:prstGeom prst="rect">
            <a:avLst/>
          </a:prstGeom>
        </p:spPr>
        <p:txBody>
          <a:bodyPr anchorCtr="0"/>
          <a:lstStyle>
            <a:lvl1pPr algn="l">
              <a:lnSpc>
                <a:spcPct val="80000"/>
              </a:lnSpc>
              <a:defRPr sz="9000" b="0" i="0" cap="none" spc="-150">
                <a:solidFill>
                  <a:srgbClr val="FFFFFF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961925" y="804378"/>
            <a:ext cx="7604475" cy="374183"/>
          </a:xfrm>
          <a:prstGeom prst="rect">
            <a:avLst/>
          </a:prstGeom>
        </p:spPr>
        <p:txBody>
          <a:bodyPr/>
          <a:lstStyle>
            <a:lvl1pPr algn="l">
              <a:defRPr sz="1400" b="0" i="0" spc="-5" baseline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77850" y="1353185"/>
            <a:ext cx="1854200" cy="4570362"/>
          </a:xfrm>
          <a:prstGeom prst="rect">
            <a:avLst/>
          </a:prstGeom>
        </p:spPr>
        <p:txBody>
          <a:bodyPr anchor="t"/>
          <a:lstStyle>
            <a:lvl1pPr>
              <a:defRPr sz="205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1966778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01800" y="4044950"/>
            <a:ext cx="1049020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118100"/>
            <a:ext cx="6502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rcRect l="6815" t="18523" r="74814" b="19072"/>
          <a:stretch>
            <a:fillRect/>
          </a:stretch>
        </p:blipFill>
        <p:spPr bwMode="auto">
          <a:xfrm>
            <a:off x="10852150" y="475456"/>
            <a:ext cx="737394" cy="100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altas na hÉireann | Government of Ireland"/>
          <p:cNvSpPr txBox="1"/>
          <p:nvPr userDrawn="1"/>
        </p:nvSpPr>
        <p:spPr>
          <a:xfrm>
            <a:off x="2962275" y="6305902"/>
            <a:ext cx="2513509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900" b="1" kern="0" dirty="0" err="1">
                <a:latin typeface="+mn-lt"/>
              </a:rPr>
              <a:t>Ambasáid</a:t>
            </a:r>
            <a:r>
              <a:rPr lang="en-IE" sz="900" b="1" kern="0" dirty="0">
                <a:latin typeface="+mn-lt"/>
              </a:rPr>
              <a:t> na </a:t>
            </a:r>
            <a:r>
              <a:rPr lang="en-IE" sz="900" b="1" kern="0" dirty="0" err="1">
                <a:latin typeface="+mn-lt"/>
              </a:rPr>
              <a:t>hÉireann</a:t>
            </a:r>
            <a:r>
              <a:rPr lang="en-IE" sz="900" b="1" kern="0" dirty="0">
                <a:latin typeface="+mn-lt"/>
              </a:rPr>
              <a:t> | Embassy of Ireland</a:t>
            </a:r>
            <a:r>
              <a:rPr lang="en-GB" sz="900" b="1" kern="0" dirty="0">
                <a:latin typeface="+mn-lt"/>
              </a:rPr>
              <a:t>  </a:t>
            </a:r>
          </a:p>
        </p:txBody>
      </p:sp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2924854" y="2003258"/>
            <a:ext cx="8386795" cy="4072690"/>
          </a:xfrm>
          <a:prstGeom prst="rect">
            <a:avLst/>
          </a:prstGeom>
        </p:spPr>
        <p:txBody>
          <a:bodyPr anchorCtr="0"/>
          <a:lstStyle>
            <a:lvl1pPr algn="l">
              <a:lnSpc>
                <a:spcPct val="80000"/>
              </a:lnSpc>
              <a:defRPr sz="9000" b="0" i="0" cap="none" spc="-150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961925" y="804378"/>
            <a:ext cx="7604475" cy="374183"/>
          </a:xfrm>
          <a:prstGeom prst="rect">
            <a:avLst/>
          </a:prstGeom>
        </p:spPr>
        <p:txBody>
          <a:bodyPr/>
          <a:lstStyle>
            <a:lvl1pPr algn="l">
              <a:defRPr sz="1400" b="0" i="0" spc="-5" baseline="0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77850" y="1353185"/>
            <a:ext cx="1854200" cy="4570362"/>
          </a:xfrm>
          <a:prstGeom prst="rect">
            <a:avLst/>
          </a:prstGeom>
        </p:spPr>
        <p:txBody>
          <a:bodyPr anchor="t"/>
          <a:lstStyle>
            <a:lvl1pPr>
              <a:defRPr sz="205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15403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 - Green">
    <p:bg>
      <p:bgPr>
        <a:gradFill rotWithShape="0">
          <a:gsLst>
            <a:gs pos="0">
              <a:srgbClr val="004039"/>
            </a:gs>
            <a:gs pos="100000">
              <a:srgbClr val="005A52"/>
            </a:gs>
          </a:gsLst>
          <a:lin ang="1704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01800" y="4044950"/>
            <a:ext cx="1049020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118100"/>
            <a:ext cx="6502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4"/>
          <a:srcRect l="6815" t="18523" r="74814" b="19072"/>
          <a:stretch>
            <a:fillRect/>
          </a:stretch>
        </p:blipFill>
        <p:spPr bwMode="auto">
          <a:xfrm>
            <a:off x="10852150" y="475456"/>
            <a:ext cx="737394" cy="100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altas na hÉireann | Government of Ireland"/>
          <p:cNvSpPr txBox="1"/>
          <p:nvPr userDrawn="1"/>
        </p:nvSpPr>
        <p:spPr>
          <a:xfrm>
            <a:off x="720724" y="6305902"/>
            <a:ext cx="2654573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CB39DEB7-952E-4EB5-A6BE-8AF6DD16CEE1}" type="slidenum">
              <a:rPr lang="uk-UA" sz="900" b="1" kern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GB" sz="900" b="1" kern="0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 </a:t>
            </a:r>
            <a:r>
              <a:rPr lang="en-IE" sz="900" b="1" kern="0" dirty="0" err="1">
                <a:solidFill>
                  <a:schemeClr val="bg1">
                    <a:alpha val="45000"/>
                  </a:schemeClr>
                </a:solidFill>
                <a:latin typeface="+mn-lt"/>
              </a:rPr>
              <a:t>Ambasáid</a:t>
            </a:r>
            <a:r>
              <a:rPr lang="en-IE" sz="900" b="1" kern="0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na </a:t>
            </a:r>
            <a:r>
              <a:rPr lang="en-IE" sz="900" b="1" kern="0" dirty="0" err="1">
                <a:solidFill>
                  <a:schemeClr val="bg1">
                    <a:alpha val="45000"/>
                  </a:schemeClr>
                </a:solidFill>
                <a:latin typeface="+mn-lt"/>
              </a:rPr>
              <a:t>hÉireann</a:t>
            </a:r>
            <a:r>
              <a:rPr lang="en-IE" sz="900" b="1" kern="0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| Embassy of Ireland</a:t>
            </a:r>
            <a:endParaRPr lang="en-GB" sz="900" b="1" kern="0" dirty="0">
              <a:solidFill>
                <a:schemeClr val="bg1">
                  <a:alpha val="45000"/>
                </a:schemeClr>
              </a:solidFill>
              <a:latin typeface="+mn-lt"/>
            </a:endParaRPr>
          </a:p>
        </p:txBody>
      </p:sp>
      <p:sp>
        <p:nvSpPr>
          <p:cNvPr id="9" name="Body Level One…"/>
          <p:cNvSpPr txBox="1">
            <a:spLocks noGrp="1"/>
          </p:cNvSpPr>
          <p:nvPr>
            <p:ph type="body" idx="1"/>
          </p:nvPr>
        </p:nvSpPr>
        <p:spPr>
          <a:xfrm>
            <a:off x="720726" y="1778000"/>
            <a:ext cx="9885112" cy="4376153"/>
          </a:xfrm>
          <a:prstGeom prst="rect">
            <a:avLst/>
          </a:prstGeom>
        </p:spPr>
        <p:txBody>
          <a:bodyPr numCol="1" spcCol="1039079"/>
          <a:lstStyle>
            <a:lvl1pPr algn="l">
              <a:defRPr sz="9000" b="0" i="0" spc="-43">
                <a:solidFill>
                  <a:schemeClr val="bg1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2200" b="0" i="0" spc="-43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609600" indent="-3048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22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914400" indent="-3048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22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206500" indent="-304800" algn="l">
              <a:buClr>
                <a:srgbClr val="929292"/>
              </a:buClr>
              <a:buSzPct val="100000"/>
              <a:buChar char="–"/>
              <a:defRPr sz="22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5917895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title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1800" y="4044950"/>
            <a:ext cx="10490200" cy="2813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18100"/>
            <a:ext cx="6502400" cy="1739900"/>
          </a:xfrm>
          <a:prstGeom prst="rect">
            <a:avLst/>
          </a:prstGeom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854485" y="1907006"/>
            <a:ext cx="9448515" cy="261957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8000" b="0" i="0" cap="none" spc="-136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54485" y="4741162"/>
            <a:ext cx="9448515" cy="150340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buClr>
                <a:srgbClr val="A39161"/>
              </a:buClr>
              <a:defRPr sz="1600" b="0" i="0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rgbClr val="A39161"/>
              </a:buClr>
              <a:defRPr sz="1600" b="0" spc="0">
                <a:solidFill>
                  <a:srgbClr val="A3916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rgbClr val="A39161"/>
              </a:buClr>
              <a:defRPr sz="12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rgbClr val="A39161"/>
              </a:buClr>
              <a:defRPr sz="1200" spc="0">
                <a:solidFill>
                  <a:srgbClr val="A3916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rgbClr val="A39161"/>
              </a:buClr>
              <a:defRPr sz="12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15" y="458119"/>
            <a:ext cx="3778613" cy="155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77609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01800" y="4044950"/>
            <a:ext cx="1049020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118100"/>
            <a:ext cx="6502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4"/>
          <a:srcRect l="6815" t="18523" r="74814" b="19072"/>
          <a:stretch>
            <a:fillRect/>
          </a:stretch>
        </p:blipFill>
        <p:spPr bwMode="auto">
          <a:xfrm>
            <a:off x="10852150" y="475456"/>
            <a:ext cx="737394" cy="100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altas na hÉireann | Government of Ireland"/>
          <p:cNvSpPr txBox="1"/>
          <p:nvPr userDrawn="1"/>
        </p:nvSpPr>
        <p:spPr>
          <a:xfrm>
            <a:off x="720725" y="6305902"/>
            <a:ext cx="2654573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DB24645D-9D7B-48B7-99FE-9940BBCB2AEE}" type="slidenum">
              <a:rPr lang="uk-UA" sz="900" b="1" kern="0" smtClean="0">
                <a:latin typeface="+mn-lt"/>
              </a:rPr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GB" sz="900" b="1" kern="0" dirty="0">
                <a:latin typeface="+mn-lt"/>
              </a:rPr>
              <a:t>  </a:t>
            </a:r>
            <a:r>
              <a:rPr lang="en-IE" sz="900" b="1" kern="0" dirty="0" err="1">
                <a:latin typeface="+mn-lt"/>
              </a:rPr>
              <a:t>Ambasáid</a:t>
            </a:r>
            <a:r>
              <a:rPr lang="en-IE" sz="900" b="1" kern="0" dirty="0">
                <a:latin typeface="+mn-lt"/>
              </a:rPr>
              <a:t> na </a:t>
            </a:r>
            <a:r>
              <a:rPr lang="en-IE" sz="900" b="1" kern="0" dirty="0" err="1">
                <a:latin typeface="+mn-lt"/>
              </a:rPr>
              <a:t>hÉireann</a:t>
            </a:r>
            <a:r>
              <a:rPr lang="en-IE" sz="900" b="1" kern="0" dirty="0">
                <a:latin typeface="+mn-lt"/>
              </a:rPr>
              <a:t> | Embassy of Ireland</a:t>
            </a:r>
            <a:endParaRPr lang="en-GB" sz="900" b="1" kern="0" dirty="0">
              <a:latin typeface="+mn-lt"/>
            </a:endParaRP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/>
          </p:nvPr>
        </p:nvSpPr>
        <p:spPr>
          <a:xfrm>
            <a:off x="720726" y="1778000"/>
            <a:ext cx="9885112" cy="4376153"/>
          </a:xfrm>
          <a:prstGeom prst="rect">
            <a:avLst/>
          </a:prstGeom>
        </p:spPr>
        <p:txBody>
          <a:bodyPr numCol="1" spcCol="1039079"/>
          <a:lstStyle>
            <a:lvl1pPr algn="l">
              <a:defRPr sz="9000" b="0" i="0" spc="-43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2200" b="0" i="0" spc="-43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609600" indent="-3048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22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914400" indent="-3048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22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206500" indent="-304800" algn="l">
              <a:buClr>
                <a:srgbClr val="929292"/>
              </a:buClr>
              <a:buSzPct val="100000"/>
              <a:buChar char="–"/>
              <a:defRPr sz="22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2732036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/>
          <a:srcRect l="6815" t="18523" r="74814" b="19072"/>
          <a:stretch>
            <a:fillRect/>
          </a:stretch>
        </p:blipFill>
        <p:spPr bwMode="auto">
          <a:xfrm>
            <a:off x="10852150" y="475456"/>
            <a:ext cx="737394" cy="100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altas na hÉireann | Government of Ireland"/>
          <p:cNvSpPr txBox="1"/>
          <p:nvPr userDrawn="1"/>
        </p:nvSpPr>
        <p:spPr>
          <a:xfrm>
            <a:off x="720725" y="6305902"/>
            <a:ext cx="2686633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CD3BBEA0-A360-42DC-9D2A-C2B0E3276CF2}" type="slidenum">
              <a:rPr lang="uk-UA" sz="900" b="1" kern="0" smtClean="0">
                <a:latin typeface="+mn-lt"/>
              </a:rPr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GB" sz="900" b="1" kern="0" dirty="0">
                <a:latin typeface="+mn-lt"/>
              </a:rPr>
              <a:t>  </a:t>
            </a:r>
            <a:r>
              <a:rPr lang="en-IE" sz="900" b="1" kern="0" dirty="0" err="1">
                <a:latin typeface="+mn-lt"/>
              </a:rPr>
              <a:t>Ambasáid</a:t>
            </a:r>
            <a:r>
              <a:rPr lang="en-IE" sz="900" b="1" kern="0" dirty="0">
                <a:latin typeface="+mn-lt"/>
              </a:rPr>
              <a:t> na </a:t>
            </a:r>
            <a:r>
              <a:rPr lang="en-IE" sz="900" b="1" kern="0" dirty="0" err="1">
                <a:latin typeface="+mn-lt"/>
              </a:rPr>
              <a:t>hÉireann</a:t>
            </a:r>
            <a:r>
              <a:rPr lang="en-IE" sz="900" b="1" kern="0" dirty="0">
                <a:latin typeface="+mn-lt"/>
              </a:rPr>
              <a:t> | Embassy of Ireland </a:t>
            </a:r>
            <a:endParaRPr lang="en-GB" sz="900" b="1" kern="0" dirty="0">
              <a:latin typeface="+mn-lt"/>
            </a:endParaRP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/>
          </p:nvPr>
        </p:nvSpPr>
        <p:spPr>
          <a:xfrm>
            <a:off x="720726" y="1778000"/>
            <a:ext cx="9885112" cy="4376153"/>
          </a:xfrm>
          <a:prstGeom prst="rect">
            <a:avLst/>
          </a:prstGeom>
        </p:spPr>
        <p:txBody>
          <a:bodyPr numCol="1" spcCol="1039079"/>
          <a:lstStyle>
            <a:lvl1pPr algn="l">
              <a:defRPr sz="9000" b="0" i="0" spc="-43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2200" b="0" i="0" spc="-43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609600" indent="-3048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22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914400" indent="-3048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22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206500" indent="-304800" algn="l">
              <a:buClr>
                <a:srgbClr val="929292"/>
              </a:buClr>
              <a:buSzPct val="100000"/>
              <a:buChar char="–"/>
              <a:defRPr sz="22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64851244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/>
          <a:srcRect l="6815" t="18523" r="74814" b="19072"/>
          <a:stretch>
            <a:fillRect/>
          </a:stretch>
        </p:blipFill>
        <p:spPr bwMode="auto">
          <a:xfrm>
            <a:off x="10852150" y="475456"/>
            <a:ext cx="737394" cy="100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altas na hÉireann | Government of Ireland"/>
          <p:cNvSpPr txBox="1"/>
          <p:nvPr userDrawn="1"/>
        </p:nvSpPr>
        <p:spPr>
          <a:xfrm>
            <a:off x="720725" y="6305902"/>
            <a:ext cx="2686633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790035F8-3BC5-4DC5-ACC5-C6DA9AFC07E2}" type="slidenum">
              <a:rPr lang="uk-UA" sz="900" b="1" kern="0" smtClean="0">
                <a:latin typeface="+mn-lt"/>
              </a:rPr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GB" sz="900" b="1" kern="0" dirty="0">
                <a:latin typeface="+mn-lt"/>
              </a:rPr>
              <a:t>  </a:t>
            </a:r>
            <a:r>
              <a:rPr lang="en-IE" sz="900" b="1" kern="0" dirty="0" err="1">
                <a:latin typeface="+mn-lt"/>
              </a:rPr>
              <a:t>Ambasáid</a:t>
            </a:r>
            <a:r>
              <a:rPr lang="en-IE" sz="900" b="1" kern="0" dirty="0">
                <a:latin typeface="+mn-lt"/>
              </a:rPr>
              <a:t> na </a:t>
            </a:r>
            <a:r>
              <a:rPr lang="en-IE" sz="900" b="1" kern="0" dirty="0" err="1">
                <a:latin typeface="+mn-lt"/>
              </a:rPr>
              <a:t>hÉireann</a:t>
            </a:r>
            <a:r>
              <a:rPr lang="en-IE" sz="900" b="1" kern="0" dirty="0">
                <a:latin typeface="+mn-lt"/>
              </a:rPr>
              <a:t> | Embassy of Ireland </a:t>
            </a:r>
            <a:endParaRPr lang="en-GB" sz="900" b="1" kern="0" dirty="0">
              <a:latin typeface="+mn-lt"/>
            </a:endParaRPr>
          </a:p>
        </p:txBody>
      </p:sp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720725" y="473075"/>
            <a:ext cx="9662528" cy="1143000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4800" b="1" cap="none" spc="-9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03925" y="1778000"/>
            <a:ext cx="5616575" cy="4322011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+mn-lt"/>
              </a:defRPr>
            </a:lvl1pPr>
          </a:lstStyle>
          <a:p>
            <a:pPr lvl="0"/>
            <a:r>
              <a:rPr lang="en-US" noProof="0">
                <a:sym typeface="Open Sans"/>
              </a:rPr>
              <a:t>Click icon to add picture</a:t>
            </a:r>
            <a:endParaRPr lang="en-US" noProof="0" dirty="0">
              <a:sym typeface="Open Sans"/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31149" y="1778000"/>
            <a:ext cx="4928394" cy="4322011"/>
          </a:xfrm>
          <a:prstGeom prst="rect">
            <a:avLst/>
          </a:prstGeom>
        </p:spPr>
        <p:txBody>
          <a:bodyPr/>
          <a:lstStyle>
            <a:lvl1pPr algn="l">
              <a:defRPr sz="3000" spc="-80" baseline="0">
                <a:solidFill>
                  <a:srgbClr val="5E5E5E"/>
                </a:solidFill>
                <a:latin typeface="+mn-lt"/>
              </a:defRPr>
            </a:lvl1pPr>
            <a:lvl2pPr marL="0" indent="-428625" algn="l">
              <a:buClr>
                <a:srgbClr val="83BE41"/>
              </a:buClr>
              <a:buFont typeface=".AppleSystemUIFont" charset="-120"/>
              <a:buChar char="—"/>
              <a:defRPr sz="3000" spc="-80" baseline="0">
                <a:solidFill>
                  <a:srgbClr val="5E5E5E"/>
                </a:solidFill>
                <a:latin typeface="+mn-lt"/>
              </a:defRPr>
            </a:lvl2pPr>
            <a:lvl3pPr marL="720000" indent="-428625" algn="l">
              <a:buClr>
                <a:srgbClr val="83BE41"/>
              </a:buClr>
              <a:buFont typeface=".AppleSystemUIFont" charset="-120"/>
              <a:buChar char="—"/>
              <a:defRPr sz="3000" i="1" spc="-80" baseline="0">
                <a:solidFill>
                  <a:srgbClr val="5E5E5E"/>
                </a:solidFill>
                <a:latin typeface="+mn-lt"/>
              </a:defRPr>
            </a:lvl3pPr>
            <a:lvl4pPr marL="1080000" indent="-342900" algn="l">
              <a:buClr>
                <a:srgbClr val="83BE41"/>
              </a:buClr>
              <a:buFont typeface=".AppleSystemUIFont" charset="-120"/>
              <a:buChar char="—"/>
              <a:defRPr sz="2400" spc="-80" baseline="0">
                <a:solidFill>
                  <a:srgbClr val="5E5E5E"/>
                </a:solidFill>
                <a:latin typeface="+mn-lt"/>
              </a:defRPr>
            </a:lvl4pPr>
            <a:lvl5pPr marL="1530000" indent="-342900" algn="l">
              <a:buClr>
                <a:srgbClr val="83BE41"/>
              </a:buClr>
              <a:buFont typeface=".AppleSystemUIFont" charset="-120"/>
              <a:buChar char="–"/>
              <a:defRPr sz="2400" i="1" spc="-8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9815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 - Green">
    <p:bg>
      <p:bgPr>
        <a:gradFill rotWithShape="0">
          <a:gsLst>
            <a:gs pos="0">
              <a:srgbClr val="004039"/>
            </a:gs>
            <a:gs pos="100000">
              <a:srgbClr val="005A52"/>
            </a:gs>
          </a:gsLst>
          <a:lin ang="1704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01800" y="4044950"/>
            <a:ext cx="1049020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118100"/>
            <a:ext cx="6502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4"/>
          <a:srcRect l="6815" t="18523" r="74814" b="19072"/>
          <a:stretch>
            <a:fillRect/>
          </a:stretch>
        </p:blipFill>
        <p:spPr bwMode="auto">
          <a:xfrm>
            <a:off x="10852150" y="475456"/>
            <a:ext cx="737394" cy="100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altas na hÉireann | Government of Ireland"/>
          <p:cNvSpPr txBox="1"/>
          <p:nvPr userDrawn="1"/>
        </p:nvSpPr>
        <p:spPr>
          <a:xfrm>
            <a:off x="720724" y="6305902"/>
            <a:ext cx="2686633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CFBAB7D6-1A53-40B9-8A62-2076FD569CD2}" type="slidenum">
              <a:rPr lang="uk-UA" sz="900" b="1" kern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GB" sz="900" b="1" kern="0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 </a:t>
            </a:r>
            <a:r>
              <a:rPr lang="en-IE" sz="900" b="1" kern="0" dirty="0" err="1">
                <a:solidFill>
                  <a:schemeClr val="bg1">
                    <a:alpha val="45000"/>
                  </a:schemeClr>
                </a:solidFill>
                <a:latin typeface="+mn-lt"/>
              </a:rPr>
              <a:t>Ambasáid</a:t>
            </a:r>
            <a:r>
              <a:rPr lang="en-IE" sz="900" b="1" kern="0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na </a:t>
            </a:r>
            <a:r>
              <a:rPr lang="en-IE" sz="900" b="1" kern="0" dirty="0" err="1">
                <a:solidFill>
                  <a:schemeClr val="bg1">
                    <a:alpha val="45000"/>
                  </a:schemeClr>
                </a:solidFill>
                <a:latin typeface="+mn-lt"/>
              </a:rPr>
              <a:t>hÉireann</a:t>
            </a:r>
            <a:r>
              <a:rPr lang="en-IE" sz="900" b="1" kern="0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| Embassy of Ireland </a:t>
            </a:r>
            <a:endParaRPr lang="en-GB" sz="900" b="1" kern="0" dirty="0">
              <a:solidFill>
                <a:schemeClr val="bg1">
                  <a:alpha val="45000"/>
                </a:schemeClr>
              </a:solidFill>
              <a:latin typeface="+mn-lt"/>
            </a:endParaRPr>
          </a:p>
        </p:txBody>
      </p:sp>
      <p:sp>
        <p:nvSpPr>
          <p:cNvPr id="8" name="Title Text"/>
          <p:cNvSpPr txBox="1">
            <a:spLocks noGrp="1"/>
          </p:cNvSpPr>
          <p:nvPr>
            <p:ph type="title"/>
          </p:nvPr>
        </p:nvSpPr>
        <p:spPr>
          <a:xfrm>
            <a:off x="720725" y="473075"/>
            <a:ext cx="9662528" cy="1143000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4800" b="1" cap="none" spc="-90" baseline="0">
                <a:solidFill>
                  <a:schemeClr val="bg1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31149" y="1778000"/>
            <a:ext cx="10858609" cy="4322011"/>
          </a:xfrm>
          <a:prstGeom prst="rect">
            <a:avLst/>
          </a:prstGeom>
        </p:spPr>
        <p:txBody>
          <a:bodyPr/>
          <a:lstStyle>
            <a:lvl1pPr algn="l">
              <a:defRPr sz="3000" spc="-80" baseline="0">
                <a:solidFill>
                  <a:schemeClr val="bg1"/>
                </a:solidFill>
                <a:latin typeface="+mn-lt"/>
              </a:defRPr>
            </a:lvl1pPr>
            <a:lvl2pPr marL="0" indent="-428625" algn="l">
              <a:buClr>
                <a:srgbClr val="83BE41"/>
              </a:buClr>
              <a:buFont typeface=".AppleSystemUIFont" charset="-120"/>
              <a:buChar char="—"/>
              <a:defRPr sz="3000" spc="-80" baseline="0">
                <a:solidFill>
                  <a:schemeClr val="bg1"/>
                </a:solidFill>
                <a:latin typeface="+mn-lt"/>
              </a:defRPr>
            </a:lvl2pPr>
            <a:lvl3pPr marL="720000" indent="-428625" algn="l">
              <a:buClr>
                <a:srgbClr val="83BE41"/>
              </a:buClr>
              <a:buFont typeface=".AppleSystemUIFont" charset="-120"/>
              <a:buChar char="—"/>
              <a:defRPr sz="3000" i="1" spc="-80" baseline="0">
                <a:solidFill>
                  <a:schemeClr val="bg1"/>
                </a:solidFill>
                <a:latin typeface="+mn-lt"/>
              </a:defRPr>
            </a:lvl3pPr>
            <a:lvl4pPr marL="1080000" indent="-342900" algn="l">
              <a:buClr>
                <a:srgbClr val="83BE41"/>
              </a:buClr>
              <a:buFont typeface=".AppleSystemUIFont" charset="-120"/>
              <a:buChar char="—"/>
              <a:defRPr sz="2400" spc="-80" baseline="0">
                <a:solidFill>
                  <a:schemeClr val="bg1"/>
                </a:solidFill>
                <a:latin typeface="+mn-lt"/>
              </a:defRPr>
            </a:lvl4pPr>
            <a:lvl5pPr marL="1530000" indent="-342900" algn="l">
              <a:buClr>
                <a:srgbClr val="83BE41"/>
              </a:buClr>
              <a:buFont typeface=".AppleSystemUIFont" charset="-120"/>
              <a:buChar char="–"/>
              <a:defRPr sz="2400" i="1" spc="-8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2665900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 l="6815" t="18523" r="74814" b="19072"/>
          <a:stretch>
            <a:fillRect/>
          </a:stretch>
        </p:blipFill>
        <p:spPr bwMode="auto">
          <a:xfrm>
            <a:off x="10852150" y="475456"/>
            <a:ext cx="737394" cy="100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altas na hÉireann | Government of Ireland"/>
          <p:cNvSpPr txBox="1"/>
          <p:nvPr userDrawn="1"/>
        </p:nvSpPr>
        <p:spPr>
          <a:xfrm>
            <a:off x="720725" y="6305505"/>
            <a:ext cx="2686633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8FD665EF-1227-4EE0-9881-B8F8E2CE8611}" type="slidenum">
              <a:rPr lang="uk-UA" sz="900" b="1" kern="0" smtClean="0">
                <a:latin typeface="+mn-lt"/>
              </a:rPr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GB" sz="900" b="1" kern="0" dirty="0">
                <a:latin typeface="+mn-lt"/>
              </a:rPr>
              <a:t>  </a:t>
            </a:r>
            <a:r>
              <a:rPr lang="en-IE" sz="900" b="1" kern="0" dirty="0" err="1">
                <a:latin typeface="+mn-lt"/>
              </a:rPr>
              <a:t>Ambasáid</a:t>
            </a:r>
            <a:r>
              <a:rPr lang="en-IE" sz="900" b="1" kern="0" dirty="0">
                <a:latin typeface="+mn-lt"/>
              </a:rPr>
              <a:t> na </a:t>
            </a:r>
            <a:r>
              <a:rPr lang="en-IE" sz="900" b="1" kern="0" dirty="0" err="1">
                <a:latin typeface="+mn-lt"/>
              </a:rPr>
              <a:t>hÉireann</a:t>
            </a:r>
            <a:r>
              <a:rPr lang="en-IE" sz="900" b="1" kern="0" dirty="0">
                <a:latin typeface="+mn-lt"/>
              </a:rPr>
              <a:t> | Embassy of Ireland </a:t>
            </a:r>
            <a:endParaRPr lang="en-GB" sz="900" b="1" kern="0" dirty="0">
              <a:latin typeface="+mn-lt"/>
            </a:endParaRPr>
          </a:p>
        </p:txBody>
      </p:sp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720725" y="473075"/>
            <a:ext cx="9662528" cy="1143000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4800" b="1" cap="none" spc="-9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31149" y="1778000"/>
            <a:ext cx="10858609" cy="4322011"/>
          </a:xfrm>
          <a:prstGeom prst="rect">
            <a:avLst/>
          </a:prstGeom>
        </p:spPr>
        <p:txBody>
          <a:bodyPr/>
          <a:lstStyle>
            <a:lvl1pPr algn="l">
              <a:defRPr sz="3000" spc="-80" baseline="0">
                <a:solidFill>
                  <a:srgbClr val="5E5E5E"/>
                </a:solidFill>
                <a:latin typeface="+mn-lt"/>
              </a:defRPr>
            </a:lvl1pPr>
            <a:lvl2pPr marL="0" indent="-428625" algn="l">
              <a:buClr>
                <a:srgbClr val="83BE41"/>
              </a:buClr>
              <a:buFont typeface=".AppleSystemUIFont" charset="-120"/>
              <a:buChar char="—"/>
              <a:defRPr sz="3000" spc="-80" baseline="0">
                <a:solidFill>
                  <a:srgbClr val="5E5E5E"/>
                </a:solidFill>
                <a:latin typeface="+mn-lt"/>
              </a:defRPr>
            </a:lvl2pPr>
            <a:lvl3pPr marL="720000" indent="-428625" algn="l">
              <a:buClr>
                <a:srgbClr val="83BE41"/>
              </a:buClr>
              <a:buFont typeface=".AppleSystemUIFont" charset="-120"/>
              <a:buChar char="—"/>
              <a:defRPr sz="3000" i="1" spc="-80" baseline="0">
                <a:solidFill>
                  <a:srgbClr val="5E5E5E"/>
                </a:solidFill>
                <a:latin typeface="+mn-lt"/>
              </a:defRPr>
            </a:lvl3pPr>
            <a:lvl4pPr marL="1080000" indent="-342900" algn="l">
              <a:buClr>
                <a:srgbClr val="83BE41"/>
              </a:buClr>
              <a:buFont typeface=".AppleSystemUIFont" charset="-120"/>
              <a:buChar char="—"/>
              <a:defRPr sz="2400" spc="-80" baseline="0">
                <a:solidFill>
                  <a:srgbClr val="5E5E5E"/>
                </a:solidFill>
                <a:latin typeface="+mn-lt"/>
              </a:defRPr>
            </a:lvl4pPr>
            <a:lvl5pPr marL="1530000" indent="-342900" algn="l">
              <a:buClr>
                <a:srgbClr val="83BE41"/>
              </a:buClr>
              <a:buFont typeface=".AppleSystemUIFont" charset="-120"/>
              <a:buChar char="–"/>
              <a:defRPr sz="2400" i="1" spc="-8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031388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altas na hÉireann | Government of Ireland"/>
          <p:cNvSpPr txBox="1"/>
          <p:nvPr userDrawn="1"/>
        </p:nvSpPr>
        <p:spPr>
          <a:xfrm>
            <a:off x="720725" y="6305902"/>
            <a:ext cx="2686633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EACA543F-ABA7-4380-93CB-0B4494635F08}" type="slidenum">
              <a:rPr lang="uk-UA" sz="900" b="1" kern="0" smtClean="0">
                <a:latin typeface="+mn-lt"/>
              </a:rPr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GB" sz="900" b="1" kern="0" dirty="0">
                <a:latin typeface="+mn-lt"/>
              </a:rPr>
              <a:t>  </a:t>
            </a:r>
            <a:r>
              <a:rPr lang="en-IE" sz="900" b="1" kern="0" dirty="0" err="1">
                <a:latin typeface="+mn-lt"/>
              </a:rPr>
              <a:t>Ambasáid</a:t>
            </a:r>
            <a:r>
              <a:rPr lang="en-IE" sz="900" b="1" kern="0" dirty="0">
                <a:latin typeface="+mn-lt"/>
              </a:rPr>
              <a:t> na </a:t>
            </a:r>
            <a:r>
              <a:rPr lang="en-IE" sz="900" b="1" kern="0" dirty="0" err="1">
                <a:latin typeface="+mn-lt"/>
              </a:rPr>
              <a:t>hÉireann</a:t>
            </a:r>
            <a:r>
              <a:rPr lang="en-IE" sz="900" b="1" kern="0" dirty="0">
                <a:latin typeface="+mn-lt"/>
              </a:rPr>
              <a:t> | Embassy of Ireland </a:t>
            </a:r>
            <a:endParaRPr lang="en-GB" sz="900" b="1" kern="0" dirty="0">
              <a:latin typeface="+mn-lt"/>
            </a:endParaRPr>
          </a:p>
        </p:txBody>
      </p:sp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720725" y="1078556"/>
            <a:ext cx="4938670" cy="1450621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3500" b="1" cap="none" spc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03925" y="417689"/>
            <a:ext cx="5821491" cy="5698949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+mn-lt"/>
              </a:defRPr>
            </a:lvl1pPr>
          </a:lstStyle>
          <a:p>
            <a:pPr lvl="0"/>
            <a:r>
              <a:rPr lang="en-US" noProof="0">
                <a:sym typeface="Open Sans"/>
              </a:rPr>
              <a:t>Click icon to add picture</a:t>
            </a:r>
            <a:endParaRPr lang="en-US" noProof="0" dirty="0">
              <a:sym typeface="Open San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20725" y="473075"/>
            <a:ext cx="4938629" cy="404255"/>
          </a:xfrm>
          <a:prstGeom prst="rect">
            <a:avLst/>
          </a:prstGeom>
        </p:spPr>
        <p:txBody>
          <a:bodyPr/>
          <a:lstStyle>
            <a:lvl1pPr algn="l">
              <a:defRPr sz="1750" b="1">
                <a:solidFill>
                  <a:srgbClr val="B3B6A7"/>
                </a:solidFill>
                <a:latin typeface="+mn-lt"/>
              </a:defRPr>
            </a:lvl1pPr>
            <a:lvl2pPr algn="l">
              <a:defRPr sz="1750" b="1">
                <a:latin typeface="+mn-lt"/>
              </a:defRPr>
            </a:lvl2pPr>
            <a:lvl3pPr algn="l">
              <a:defRPr sz="1750" b="1">
                <a:latin typeface="+mn-lt"/>
              </a:defRPr>
            </a:lvl3pPr>
            <a:lvl4pPr algn="l">
              <a:defRPr sz="1750" b="1">
                <a:latin typeface="+mn-lt"/>
              </a:defRPr>
            </a:lvl4pPr>
            <a:lvl5pPr algn="l">
              <a:defRPr sz="1750" b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31044" y="2681288"/>
            <a:ext cx="4928394" cy="3435350"/>
          </a:xfrm>
          <a:prstGeom prst="rect">
            <a:avLst/>
          </a:prstGeom>
        </p:spPr>
        <p:txBody>
          <a:bodyPr/>
          <a:lstStyle>
            <a:lvl1pPr algn="l">
              <a:defRPr sz="3000" spc="-80" baseline="0">
                <a:solidFill>
                  <a:srgbClr val="5E5E5E"/>
                </a:solidFill>
                <a:latin typeface="+mn-lt"/>
              </a:defRPr>
            </a:lvl1pPr>
            <a:lvl2pPr marL="0" indent="-428625" algn="l">
              <a:buClr>
                <a:srgbClr val="83BE41"/>
              </a:buClr>
              <a:buFont typeface=".AppleSystemUIFont" charset="-120"/>
              <a:buChar char="—"/>
              <a:defRPr sz="3000" spc="-80" baseline="0">
                <a:solidFill>
                  <a:srgbClr val="5E5E5E"/>
                </a:solidFill>
                <a:latin typeface="+mn-lt"/>
              </a:defRPr>
            </a:lvl2pPr>
            <a:lvl3pPr marL="720000" indent="-428625" algn="l">
              <a:buClr>
                <a:srgbClr val="83BE41"/>
              </a:buClr>
              <a:buFont typeface=".AppleSystemUIFont" charset="-120"/>
              <a:buChar char="—"/>
              <a:defRPr sz="3000" i="1" spc="-80" baseline="0">
                <a:solidFill>
                  <a:srgbClr val="5E5E5E"/>
                </a:solidFill>
                <a:latin typeface="+mn-lt"/>
              </a:defRPr>
            </a:lvl3pPr>
            <a:lvl4pPr marL="1080000" indent="-342900" algn="l">
              <a:buClr>
                <a:srgbClr val="83BE41"/>
              </a:buClr>
              <a:buFont typeface=".AppleSystemUIFont" charset="-120"/>
              <a:buChar char="—"/>
              <a:defRPr sz="2400" spc="-80" baseline="0">
                <a:solidFill>
                  <a:srgbClr val="5E5E5E"/>
                </a:solidFill>
                <a:latin typeface="+mn-lt"/>
              </a:defRPr>
            </a:lvl4pPr>
            <a:lvl5pPr marL="1530000" indent="-342900" algn="l">
              <a:buClr>
                <a:srgbClr val="83BE41"/>
              </a:buClr>
              <a:buFont typeface=".AppleSystemUIFont" charset="-120"/>
              <a:buChar char="–"/>
              <a:defRPr sz="2400" i="1" spc="-8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33435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 l="6815" t="18523" r="74814" b="19072"/>
          <a:stretch>
            <a:fillRect/>
          </a:stretch>
        </p:blipFill>
        <p:spPr bwMode="auto">
          <a:xfrm>
            <a:off x="10852150" y="475456"/>
            <a:ext cx="737394" cy="100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altas na hÉireann | Government of Ireland"/>
          <p:cNvSpPr txBox="1"/>
          <p:nvPr userDrawn="1"/>
        </p:nvSpPr>
        <p:spPr>
          <a:xfrm>
            <a:off x="720725" y="6305902"/>
            <a:ext cx="2654573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278955A7-447C-4ED8-9872-E57E44D4ADEF}" type="slidenum">
              <a:rPr lang="uk-UA" sz="900" b="1" kern="0" smtClean="0">
                <a:latin typeface="+mn-lt"/>
              </a:rPr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GB" sz="900" b="1" kern="0" dirty="0">
                <a:latin typeface="+mn-lt"/>
              </a:rPr>
              <a:t> </a:t>
            </a:r>
            <a:r>
              <a:rPr lang="en-IE" sz="900" b="1" kern="0" dirty="0" err="1">
                <a:latin typeface="+mn-lt"/>
              </a:rPr>
              <a:t>Ambasáid</a:t>
            </a:r>
            <a:r>
              <a:rPr lang="en-IE" sz="900" b="1" kern="0" dirty="0">
                <a:latin typeface="+mn-lt"/>
              </a:rPr>
              <a:t> na </a:t>
            </a:r>
            <a:r>
              <a:rPr lang="en-IE" sz="900" b="1" kern="0" dirty="0" err="1">
                <a:latin typeface="+mn-lt"/>
              </a:rPr>
              <a:t>hÉireann</a:t>
            </a:r>
            <a:r>
              <a:rPr lang="en-IE" sz="900" b="1" kern="0" dirty="0">
                <a:latin typeface="+mn-lt"/>
              </a:rPr>
              <a:t> | Embassy of Ireland </a:t>
            </a:r>
            <a:endParaRPr lang="en-GB" sz="900" b="1" kern="0" dirty="0">
              <a:latin typeface="+mn-lt"/>
            </a:endParaRPr>
          </a:p>
        </p:txBody>
      </p:sp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720725" y="473075"/>
            <a:ext cx="9662528" cy="1143000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4800" b="1" cap="none" spc="-9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03925" y="1777999"/>
            <a:ext cx="5616575" cy="2115822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+mn-lt"/>
              </a:defRPr>
            </a:lvl1pPr>
          </a:lstStyle>
          <a:p>
            <a:pPr lvl="0"/>
            <a:r>
              <a:rPr lang="en-US" noProof="0">
                <a:sym typeface="Open Sans"/>
              </a:rPr>
              <a:t>Click icon to add picture</a:t>
            </a:r>
            <a:endParaRPr lang="en-US" noProof="0" dirty="0">
              <a:sym typeface="Open Sans"/>
            </a:endParaRP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003925" y="4030011"/>
            <a:ext cx="2736000" cy="2070000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+mn-lt"/>
              </a:defRPr>
            </a:lvl1pPr>
          </a:lstStyle>
          <a:p>
            <a:pPr lvl="0"/>
            <a:r>
              <a:rPr lang="en-US" noProof="0">
                <a:sym typeface="Open Sans"/>
              </a:rPr>
              <a:t>Click icon to add picture</a:t>
            </a:r>
            <a:endParaRPr lang="en-US" noProof="0" dirty="0">
              <a:sym typeface="Open Sans"/>
            </a:endParaRP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884500" y="4030011"/>
            <a:ext cx="2736000" cy="2070000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+mn-lt"/>
              </a:defRPr>
            </a:lvl1pPr>
          </a:lstStyle>
          <a:p>
            <a:pPr lvl="0"/>
            <a:r>
              <a:rPr lang="en-US" noProof="0">
                <a:sym typeface="Open Sans"/>
              </a:rPr>
              <a:t>Click icon to add picture</a:t>
            </a:r>
            <a:endParaRPr lang="en-US" noProof="0" dirty="0">
              <a:sym typeface="Open Sans"/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0725" y="1777999"/>
            <a:ext cx="4928394" cy="4322012"/>
          </a:xfrm>
          <a:prstGeom prst="rect">
            <a:avLst/>
          </a:prstGeom>
        </p:spPr>
        <p:txBody>
          <a:bodyPr/>
          <a:lstStyle>
            <a:lvl1pPr algn="l">
              <a:defRPr sz="3000" spc="-80" baseline="0">
                <a:solidFill>
                  <a:srgbClr val="5E5E5E"/>
                </a:solidFill>
                <a:latin typeface="+mn-lt"/>
              </a:defRPr>
            </a:lvl1pPr>
            <a:lvl2pPr marL="0" indent="-428625" algn="l">
              <a:buClr>
                <a:srgbClr val="83BE41"/>
              </a:buClr>
              <a:buFont typeface=".AppleSystemUIFont" charset="-120"/>
              <a:buChar char="—"/>
              <a:defRPr sz="3000" spc="-80" baseline="0">
                <a:solidFill>
                  <a:srgbClr val="5E5E5E"/>
                </a:solidFill>
                <a:latin typeface="+mn-lt"/>
              </a:defRPr>
            </a:lvl2pPr>
            <a:lvl3pPr marL="720000" indent="-428625" algn="l">
              <a:buClr>
                <a:srgbClr val="83BE41"/>
              </a:buClr>
              <a:buFont typeface=".AppleSystemUIFont" charset="-120"/>
              <a:buChar char="—"/>
              <a:defRPr sz="3000" i="1" spc="-80" baseline="0">
                <a:solidFill>
                  <a:srgbClr val="5E5E5E"/>
                </a:solidFill>
                <a:latin typeface="+mn-lt"/>
              </a:defRPr>
            </a:lvl3pPr>
            <a:lvl4pPr marL="1080000" indent="-342900" algn="l">
              <a:buClr>
                <a:srgbClr val="83BE41"/>
              </a:buClr>
              <a:buFont typeface=".AppleSystemUIFont" charset="-120"/>
              <a:buChar char="—"/>
              <a:defRPr sz="2400" spc="-80" baseline="0">
                <a:solidFill>
                  <a:srgbClr val="5E5E5E"/>
                </a:solidFill>
                <a:latin typeface="+mn-lt"/>
              </a:defRPr>
            </a:lvl4pPr>
            <a:lvl5pPr marL="1530000" indent="-342900" algn="l">
              <a:buClr>
                <a:srgbClr val="83BE41"/>
              </a:buClr>
              <a:buFont typeface=".AppleSystemUIFont" charset="-120"/>
              <a:buChar char="–"/>
              <a:defRPr sz="2400" i="1" spc="-8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934031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lank – Green">
    <p:bg>
      <p:bgPr>
        <a:gradFill rotWithShape="0">
          <a:gsLst>
            <a:gs pos="0">
              <a:srgbClr val="004039"/>
            </a:gs>
            <a:gs pos="100000">
              <a:srgbClr val="005A52"/>
            </a:gs>
          </a:gsLst>
          <a:lin ang="1704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1219175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132724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1800" y="4044950"/>
            <a:ext cx="10490200" cy="2813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18100"/>
            <a:ext cx="6502400" cy="173990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2924854" y="2003258"/>
            <a:ext cx="8386795" cy="407269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0000"/>
              </a:lnSpc>
              <a:defRPr sz="9000" b="0" i="0" cap="none" spc="-150">
                <a:solidFill>
                  <a:srgbClr val="FFFFFF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10852484" y="475249"/>
            <a:ext cx="737274" cy="1004637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961925" y="804378"/>
            <a:ext cx="7604475" cy="374183"/>
          </a:xfrm>
          <a:prstGeom prst="rect">
            <a:avLst/>
          </a:prstGeom>
        </p:spPr>
        <p:txBody>
          <a:bodyPr/>
          <a:lstStyle>
            <a:lvl1pPr algn="l">
              <a:defRPr sz="1400" b="0" i="0" spc="-5" baseline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marL="0" marR="0" lvl="0" indent="0" algn="l" defTabSz="41275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Running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77850" y="1353185"/>
            <a:ext cx="1854200" cy="4570362"/>
          </a:xfrm>
          <a:prstGeom prst="rect">
            <a:avLst/>
          </a:prstGeom>
        </p:spPr>
        <p:txBody>
          <a:bodyPr anchor="t"/>
          <a:lstStyle>
            <a:lvl1pPr>
              <a:defRPr sz="205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Rialtas na hÉireann | Government of Ireland"/>
          <p:cNvSpPr txBox="1"/>
          <p:nvPr userDrawn="1"/>
        </p:nvSpPr>
        <p:spPr>
          <a:xfrm>
            <a:off x="2961925" y="6305902"/>
            <a:ext cx="2449388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IE" sz="900" b="1">
                <a:solidFill>
                  <a:schemeClr val="bg1">
                    <a:alpha val="45000"/>
                  </a:schemeClr>
                </a:solidFill>
                <a:latin typeface="+mn-lt"/>
              </a:rPr>
              <a:t>Ambasáid na hÉireann | Embassy of Ireland</a:t>
            </a:r>
            <a:endParaRPr lang="en-IE" sz="900" b="1" dirty="0" err="1">
              <a:solidFill>
                <a:schemeClr val="bg1">
                  <a:alpha val="4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708133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1800" y="4044950"/>
            <a:ext cx="10490200" cy="2813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18100"/>
            <a:ext cx="6502400" cy="1739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10852484" y="475249"/>
            <a:ext cx="737274" cy="1004637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2924854" y="2003258"/>
            <a:ext cx="8386795" cy="407269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0000"/>
              </a:lnSpc>
              <a:defRPr sz="9000" b="0" i="0" cap="none" spc="-150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961925" y="804378"/>
            <a:ext cx="7604475" cy="374183"/>
          </a:xfrm>
          <a:prstGeom prst="rect">
            <a:avLst/>
          </a:prstGeom>
        </p:spPr>
        <p:txBody>
          <a:bodyPr/>
          <a:lstStyle>
            <a:lvl1pPr algn="l">
              <a:defRPr sz="1400" b="0" i="0" spc="-5" baseline="0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marL="0" marR="0" lvl="0" indent="0" algn="l" defTabSz="41275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Running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77850" y="1353185"/>
            <a:ext cx="1854200" cy="4570362"/>
          </a:xfrm>
          <a:prstGeom prst="rect">
            <a:avLst/>
          </a:prstGeom>
        </p:spPr>
        <p:txBody>
          <a:bodyPr anchor="t"/>
          <a:lstStyle>
            <a:lvl1pPr>
              <a:defRPr sz="205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5" name="Rialtas na hÉireann | Government of Ireland"/>
          <p:cNvSpPr txBox="1"/>
          <p:nvPr userDrawn="1"/>
        </p:nvSpPr>
        <p:spPr>
          <a:xfrm>
            <a:off x="2961925" y="6305902"/>
            <a:ext cx="2513509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IE" sz="900" b="1" dirty="0" err="1">
                <a:latin typeface="+mn-lt"/>
              </a:rPr>
              <a:t>Ambasáid</a:t>
            </a:r>
            <a:r>
              <a:rPr lang="en-IE" sz="900" b="1" dirty="0">
                <a:latin typeface="+mn-lt"/>
              </a:rPr>
              <a:t> na </a:t>
            </a:r>
            <a:r>
              <a:rPr lang="en-IE" sz="900" b="1" dirty="0" err="1">
                <a:latin typeface="+mn-lt"/>
              </a:rPr>
              <a:t>hÉireann</a:t>
            </a:r>
            <a:r>
              <a:rPr lang="en-IE" sz="900" b="1" dirty="0">
                <a:latin typeface="+mn-lt"/>
              </a:rPr>
              <a:t> | Embassy of Ireland</a:t>
            </a:r>
            <a:r>
              <a:rPr lang="en-GB" sz="900" b="1" dirty="0">
                <a:latin typeface="+mn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86457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1800" y="4044950"/>
            <a:ext cx="10490200" cy="2813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18100"/>
            <a:ext cx="6502400" cy="1739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10852484" y="475249"/>
            <a:ext cx="737274" cy="1004637"/>
          </a:xfrm>
          <a:prstGeom prst="rect">
            <a:avLst/>
          </a:prstGeom>
        </p:spPr>
      </p:pic>
      <p:sp>
        <p:nvSpPr>
          <p:cNvPr id="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720726" y="1778000"/>
            <a:ext cx="9885112" cy="4376153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9000" b="0" i="0" spc="-43">
                <a:solidFill>
                  <a:schemeClr val="bg1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2200" b="0" i="0" spc="-43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609600" indent="-3048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22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914400" indent="-3048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22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206500" indent="-304800" algn="l">
              <a:buClr>
                <a:srgbClr val="929292"/>
              </a:buClr>
              <a:buSzPct val="100000"/>
              <a:buChar char="–"/>
              <a:defRPr sz="22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/>
              <a:t>Title Text</a:t>
            </a:r>
            <a:endParaRPr lang="en-US" sz="2400" spc="0" dirty="0">
              <a:latin typeface="+mn-lt"/>
            </a:endParaRPr>
          </a:p>
        </p:txBody>
      </p:sp>
      <p:sp>
        <p:nvSpPr>
          <p:cNvPr id="11" name="Rialtas na hÉireann | Government of Ireland"/>
          <p:cNvSpPr txBox="1"/>
          <p:nvPr userDrawn="1"/>
        </p:nvSpPr>
        <p:spPr>
          <a:xfrm>
            <a:off x="720724" y="6305902"/>
            <a:ext cx="2654573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sz="900" b="1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pPr/>
              <a:t>‹#›</a:t>
            </a:fld>
            <a:r>
              <a:rPr lang="en-GB" sz="900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 </a:t>
            </a:r>
            <a:r>
              <a:rPr lang="en-IE" sz="900" b="1" dirty="0" err="1">
                <a:solidFill>
                  <a:schemeClr val="bg1">
                    <a:alpha val="45000"/>
                  </a:schemeClr>
                </a:solidFill>
                <a:latin typeface="+mn-lt"/>
              </a:rPr>
              <a:t>Ambasáid</a:t>
            </a:r>
            <a:r>
              <a:rPr lang="en-IE" sz="900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na </a:t>
            </a:r>
            <a:r>
              <a:rPr lang="en-IE" sz="900" b="1" dirty="0" err="1">
                <a:solidFill>
                  <a:schemeClr val="bg1">
                    <a:alpha val="45000"/>
                  </a:schemeClr>
                </a:solidFill>
                <a:latin typeface="+mn-lt"/>
              </a:rPr>
              <a:t>hÉireann</a:t>
            </a:r>
            <a:r>
              <a:rPr lang="en-IE" sz="900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| Embassy of Ireland</a:t>
            </a:r>
            <a:endParaRPr lang="en-GB" sz="900" b="1" dirty="0">
              <a:solidFill>
                <a:schemeClr val="bg1">
                  <a:alpha val="4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074649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1800" y="4044950"/>
            <a:ext cx="10490200" cy="2813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18100"/>
            <a:ext cx="6502400" cy="1739900"/>
          </a:xfrm>
          <a:prstGeom prst="rect">
            <a:avLst/>
          </a:prstGeom>
        </p:spPr>
      </p:pic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720726" y="1778000"/>
            <a:ext cx="9885112" cy="4376153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9000" b="0" i="0" spc="-43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2200" b="0" i="0" spc="-43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609600" indent="-3048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22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914400" indent="-3048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22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206500" indent="-304800" algn="l">
              <a:buClr>
                <a:srgbClr val="929292"/>
              </a:buClr>
              <a:buSzPct val="100000"/>
              <a:buChar char="–"/>
              <a:defRPr sz="22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/>
              <a:t>Title Text</a:t>
            </a:r>
            <a:endParaRPr lang="en-US" sz="2400" spc="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10852484" y="475249"/>
            <a:ext cx="737274" cy="1004637"/>
          </a:xfrm>
          <a:prstGeom prst="rect">
            <a:avLst/>
          </a:prstGeom>
        </p:spPr>
      </p:pic>
      <p:sp>
        <p:nvSpPr>
          <p:cNvPr id="11" name="Rialtas na hÉireann | Government of Ireland"/>
          <p:cNvSpPr txBox="1"/>
          <p:nvPr userDrawn="1"/>
        </p:nvSpPr>
        <p:spPr>
          <a:xfrm>
            <a:off x="720724" y="6305902"/>
            <a:ext cx="2654573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sz="900" b="1" smtClean="0">
                <a:latin typeface="+mn-lt"/>
              </a:rPr>
              <a:pPr/>
              <a:t>‹#›</a:t>
            </a:fld>
            <a:r>
              <a:rPr lang="en-GB" sz="900" b="1" dirty="0">
                <a:latin typeface="+mn-lt"/>
              </a:rPr>
              <a:t>  </a:t>
            </a:r>
            <a:r>
              <a:rPr lang="en-IE" sz="900" b="1" dirty="0" err="1">
                <a:latin typeface="+mn-lt"/>
              </a:rPr>
              <a:t>Ambasáid</a:t>
            </a:r>
            <a:r>
              <a:rPr lang="en-IE" sz="900" b="1" dirty="0">
                <a:latin typeface="+mn-lt"/>
              </a:rPr>
              <a:t> na </a:t>
            </a:r>
            <a:r>
              <a:rPr lang="en-IE" sz="900" b="1" dirty="0" err="1">
                <a:latin typeface="+mn-lt"/>
              </a:rPr>
              <a:t>hÉireann</a:t>
            </a:r>
            <a:r>
              <a:rPr lang="en-IE" sz="900" b="1" dirty="0">
                <a:latin typeface="+mn-lt"/>
              </a:rPr>
              <a:t> | Embassy of Ireland</a:t>
            </a:r>
            <a:endParaRPr lang="en-GB" sz="9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665246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720726" y="1778000"/>
            <a:ext cx="9885112" cy="4376153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9000" b="0" i="0" spc="-43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2200" b="0" i="0" spc="-43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609600" indent="-3048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22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914400" indent="-3048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22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206500" indent="-304800" algn="l">
              <a:buClr>
                <a:srgbClr val="929292"/>
              </a:buClr>
              <a:buSzPct val="100000"/>
              <a:buChar char="–"/>
              <a:defRPr sz="22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/>
              <a:t>Title Text</a:t>
            </a:r>
            <a:endParaRPr lang="en-US" sz="2400" spc="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10852484" y="475249"/>
            <a:ext cx="737274" cy="1004637"/>
          </a:xfrm>
          <a:prstGeom prst="rect">
            <a:avLst/>
          </a:prstGeom>
        </p:spPr>
      </p:pic>
      <p:sp>
        <p:nvSpPr>
          <p:cNvPr id="8" name="Rialtas na hÉireann | Government of Ireland"/>
          <p:cNvSpPr txBox="1"/>
          <p:nvPr userDrawn="1"/>
        </p:nvSpPr>
        <p:spPr>
          <a:xfrm>
            <a:off x="720724" y="6305902"/>
            <a:ext cx="2686633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sz="900" b="1" smtClean="0">
                <a:latin typeface="+mn-lt"/>
              </a:rPr>
              <a:pPr/>
              <a:t>‹#›</a:t>
            </a:fld>
            <a:r>
              <a:rPr lang="en-GB" sz="900" b="1" dirty="0">
                <a:latin typeface="+mn-lt"/>
              </a:rPr>
              <a:t>  </a:t>
            </a:r>
            <a:r>
              <a:rPr lang="en-IE" sz="900" b="1" dirty="0" err="1">
                <a:latin typeface="+mn-lt"/>
              </a:rPr>
              <a:t>Ambasáid</a:t>
            </a:r>
            <a:r>
              <a:rPr lang="en-IE" sz="900" b="1" dirty="0">
                <a:latin typeface="+mn-lt"/>
              </a:rPr>
              <a:t> na </a:t>
            </a:r>
            <a:r>
              <a:rPr lang="en-IE" sz="900" b="1" dirty="0" err="1">
                <a:latin typeface="+mn-lt"/>
              </a:rPr>
              <a:t>hÉireann</a:t>
            </a:r>
            <a:r>
              <a:rPr lang="en-IE" sz="900" b="1" dirty="0">
                <a:latin typeface="+mn-lt"/>
              </a:rPr>
              <a:t> | Embassy of Ireland </a:t>
            </a:r>
            <a:endParaRPr lang="en-GB" sz="9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876460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720725" y="473075"/>
            <a:ext cx="9662528" cy="1143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4800" b="1" cap="none" spc="-9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Title Text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10852484" y="475249"/>
            <a:ext cx="737274" cy="1004637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03925" y="1778000"/>
            <a:ext cx="5616575" cy="4322011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31149" y="1778000"/>
            <a:ext cx="4928394" cy="4322011"/>
          </a:xfrm>
          <a:prstGeom prst="rect">
            <a:avLst/>
          </a:prstGeom>
        </p:spPr>
        <p:txBody>
          <a:bodyPr/>
          <a:lstStyle>
            <a:lvl1pPr algn="l">
              <a:defRPr sz="3000" spc="-80" baseline="0">
                <a:solidFill>
                  <a:srgbClr val="5E5E5E"/>
                </a:solidFill>
                <a:latin typeface="+mn-lt"/>
              </a:defRPr>
            </a:lvl1pPr>
            <a:lvl2pPr marL="0" indent="-428625" algn="l">
              <a:buClr>
                <a:srgbClr val="83BE41"/>
              </a:buClr>
              <a:buFont typeface=".AppleSystemUIFont" charset="-120"/>
              <a:buChar char="—"/>
              <a:defRPr sz="3000" spc="-80" baseline="0">
                <a:solidFill>
                  <a:srgbClr val="5E5E5E"/>
                </a:solidFill>
                <a:latin typeface="+mn-lt"/>
              </a:defRPr>
            </a:lvl2pPr>
            <a:lvl3pPr marL="720000" indent="-428625" algn="l">
              <a:buClr>
                <a:srgbClr val="83BE41"/>
              </a:buClr>
              <a:buFont typeface=".AppleSystemUIFont" charset="-120"/>
              <a:buChar char="—"/>
              <a:defRPr sz="3000" i="1" spc="-80" baseline="0">
                <a:solidFill>
                  <a:srgbClr val="5E5E5E"/>
                </a:solidFill>
                <a:latin typeface="+mn-lt"/>
              </a:defRPr>
            </a:lvl3pPr>
            <a:lvl4pPr marL="1080000" indent="-342900" algn="l">
              <a:buClr>
                <a:srgbClr val="83BE41"/>
              </a:buClr>
              <a:buFont typeface=".AppleSystemUIFont" charset="-120"/>
              <a:buChar char="—"/>
              <a:defRPr sz="2400" spc="-80" baseline="0">
                <a:solidFill>
                  <a:srgbClr val="5E5E5E"/>
                </a:solidFill>
                <a:latin typeface="+mn-lt"/>
              </a:defRPr>
            </a:lvl4pPr>
            <a:lvl5pPr marL="1530000" indent="-342900" algn="l">
              <a:buClr>
                <a:srgbClr val="83BE41"/>
              </a:buClr>
              <a:buFont typeface=".AppleSystemUIFont" charset="-120"/>
              <a:buChar char="–"/>
              <a:defRPr sz="2400" i="1" spc="-8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ialtas na hÉireann | Government of Ireland"/>
          <p:cNvSpPr txBox="1"/>
          <p:nvPr userDrawn="1"/>
        </p:nvSpPr>
        <p:spPr>
          <a:xfrm>
            <a:off x="720724" y="6305902"/>
            <a:ext cx="2686633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sz="900" b="1" smtClean="0">
                <a:latin typeface="+mn-lt"/>
              </a:rPr>
              <a:pPr/>
              <a:t>‹#›</a:t>
            </a:fld>
            <a:r>
              <a:rPr lang="en-GB" sz="900" b="1" dirty="0">
                <a:latin typeface="+mn-lt"/>
              </a:rPr>
              <a:t>  </a:t>
            </a:r>
            <a:r>
              <a:rPr lang="en-IE" sz="900" b="1" dirty="0" err="1">
                <a:latin typeface="+mn-lt"/>
              </a:rPr>
              <a:t>Ambasáid</a:t>
            </a:r>
            <a:r>
              <a:rPr lang="en-IE" sz="900" b="1" dirty="0">
                <a:latin typeface="+mn-lt"/>
              </a:rPr>
              <a:t> na </a:t>
            </a:r>
            <a:r>
              <a:rPr lang="en-IE" sz="900" b="1" dirty="0" err="1">
                <a:latin typeface="+mn-lt"/>
              </a:rPr>
              <a:t>hÉireann</a:t>
            </a:r>
            <a:r>
              <a:rPr lang="en-IE" sz="900" b="1" dirty="0">
                <a:latin typeface="+mn-lt"/>
              </a:rPr>
              <a:t> | Embassy of Ireland </a:t>
            </a:r>
            <a:endParaRPr lang="en-GB" sz="9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907637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1800" y="4044950"/>
            <a:ext cx="10490200" cy="2813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18100"/>
            <a:ext cx="6502400" cy="1739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10852484" y="475249"/>
            <a:ext cx="737274" cy="1004637"/>
          </a:xfrm>
          <a:prstGeom prst="rect">
            <a:avLst/>
          </a:prstGeom>
        </p:spPr>
      </p:pic>
      <p:sp>
        <p:nvSpPr>
          <p:cNvPr id="11" name="Rialtas na hÉireann | Government of Ireland"/>
          <p:cNvSpPr txBox="1"/>
          <p:nvPr userDrawn="1"/>
        </p:nvSpPr>
        <p:spPr>
          <a:xfrm>
            <a:off x="720724" y="6305902"/>
            <a:ext cx="2686633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sz="900" b="1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pPr/>
              <a:t>‹#›</a:t>
            </a:fld>
            <a:r>
              <a:rPr lang="en-GB" sz="900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 </a:t>
            </a:r>
            <a:r>
              <a:rPr lang="en-IE" sz="900" b="1" dirty="0" err="1">
                <a:solidFill>
                  <a:schemeClr val="bg1">
                    <a:alpha val="45000"/>
                  </a:schemeClr>
                </a:solidFill>
                <a:latin typeface="+mn-lt"/>
              </a:rPr>
              <a:t>Ambasáid</a:t>
            </a:r>
            <a:r>
              <a:rPr lang="en-IE" sz="900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na </a:t>
            </a:r>
            <a:r>
              <a:rPr lang="en-IE" sz="900" b="1" dirty="0" err="1">
                <a:solidFill>
                  <a:schemeClr val="bg1">
                    <a:alpha val="45000"/>
                  </a:schemeClr>
                </a:solidFill>
                <a:latin typeface="+mn-lt"/>
              </a:rPr>
              <a:t>hÉireann</a:t>
            </a:r>
            <a:r>
              <a:rPr lang="en-IE" sz="900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| Embassy of Ireland </a:t>
            </a:r>
            <a:endParaRPr lang="en-GB" sz="900" b="1" dirty="0">
              <a:solidFill>
                <a:schemeClr val="bg1">
                  <a:alpha val="45000"/>
                </a:schemeClr>
              </a:solidFill>
              <a:latin typeface="+mn-lt"/>
            </a:endParaRPr>
          </a:p>
        </p:txBody>
      </p:sp>
      <p:sp>
        <p:nvSpPr>
          <p:cNvPr id="8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720725" y="473075"/>
            <a:ext cx="9662528" cy="1143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4800" b="1" cap="none" spc="-90" baseline="0">
                <a:solidFill>
                  <a:schemeClr val="bg1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Title Text</a:t>
            </a:r>
            <a:endParaRPr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31149" y="1778000"/>
            <a:ext cx="10858609" cy="4322011"/>
          </a:xfrm>
          <a:prstGeom prst="rect">
            <a:avLst/>
          </a:prstGeom>
        </p:spPr>
        <p:txBody>
          <a:bodyPr/>
          <a:lstStyle>
            <a:lvl1pPr algn="l">
              <a:defRPr sz="3000" spc="-80" baseline="0">
                <a:solidFill>
                  <a:schemeClr val="bg1"/>
                </a:solidFill>
                <a:latin typeface="+mn-lt"/>
              </a:defRPr>
            </a:lvl1pPr>
            <a:lvl2pPr marL="0" indent="-428625" algn="l">
              <a:buClr>
                <a:srgbClr val="83BE41"/>
              </a:buClr>
              <a:buFont typeface=".AppleSystemUIFont" charset="-120"/>
              <a:buChar char="—"/>
              <a:defRPr sz="3000" spc="-80" baseline="0">
                <a:solidFill>
                  <a:schemeClr val="bg1"/>
                </a:solidFill>
                <a:latin typeface="+mn-lt"/>
              </a:defRPr>
            </a:lvl2pPr>
            <a:lvl3pPr marL="720000" indent="-428625" algn="l">
              <a:buClr>
                <a:srgbClr val="83BE41"/>
              </a:buClr>
              <a:buFont typeface=".AppleSystemUIFont" charset="-120"/>
              <a:buChar char="—"/>
              <a:defRPr sz="3000" i="1" spc="-80" baseline="0">
                <a:solidFill>
                  <a:schemeClr val="bg1"/>
                </a:solidFill>
                <a:latin typeface="+mn-lt"/>
              </a:defRPr>
            </a:lvl3pPr>
            <a:lvl4pPr marL="1080000" indent="-342900" algn="l">
              <a:buClr>
                <a:srgbClr val="83BE41"/>
              </a:buClr>
              <a:buFont typeface=".AppleSystemUIFont" charset="-120"/>
              <a:buChar char="—"/>
              <a:defRPr sz="2400" spc="-80" baseline="0">
                <a:solidFill>
                  <a:schemeClr val="bg1"/>
                </a:solidFill>
                <a:latin typeface="+mn-lt"/>
              </a:defRPr>
            </a:lvl4pPr>
            <a:lvl5pPr marL="1530000" indent="-342900" algn="l">
              <a:buClr>
                <a:srgbClr val="83BE41"/>
              </a:buClr>
              <a:buFont typeface=".AppleSystemUIFont" charset="-120"/>
              <a:buChar char="–"/>
              <a:defRPr sz="2400" i="1" spc="-8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972963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/>
        </p:nvSpPr>
        <p:spPr>
          <a:xfrm>
            <a:off x="1854485" y="4741162"/>
            <a:ext cx="9448515" cy="150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400" tIns="25400" rIns="25400" bIns="25400">
            <a:normAutofit/>
          </a:bodyPr>
          <a:lstStyle>
            <a:lvl1pPr algn="l" defTabSz="800735">
              <a:lnSpc>
                <a:spcPct val="120000"/>
              </a:lnSpc>
              <a:defRPr sz="3104">
                <a:solidFill>
                  <a:srgbClr val="FFFFFF"/>
                </a:solidFill>
              </a:defRPr>
            </a:lvl1pPr>
            <a:lvl2pPr indent="0" algn="l" defTabSz="800735">
              <a:lnSpc>
                <a:spcPct val="120000"/>
              </a:lnSpc>
              <a:buClr>
                <a:srgbClr val="FFFFFF"/>
              </a:buClr>
              <a:defRPr sz="3104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443484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</a:defRPr>
            </a:lvl3pPr>
            <a:lvl4pPr indent="665226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886968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</a:defRPr>
            </a:lvl5pPr>
          </a:lstStyle>
          <a:p>
            <a:r>
              <a:rPr sz="1552"/>
              <a:t>Body Level One</a:t>
            </a:r>
          </a:p>
          <a:p>
            <a:pPr lvl="1"/>
            <a:r>
              <a:rPr sz="1552"/>
              <a:t>Body Level Two</a:t>
            </a:r>
          </a:p>
          <a:p>
            <a:pPr lvl="2"/>
            <a:r>
              <a:rPr sz="1552"/>
              <a:t>Body Level Three</a:t>
            </a:r>
          </a:p>
          <a:p>
            <a:pPr lvl="3"/>
            <a:r>
              <a:rPr sz="1552"/>
              <a:t>Body Level Four</a:t>
            </a:r>
          </a:p>
          <a:p>
            <a:pPr lvl="4"/>
            <a:r>
              <a:rPr sz="1552"/>
              <a:t>Body Level Five</a:t>
            </a:r>
          </a:p>
        </p:txBody>
      </p:sp>
      <p:sp>
        <p:nvSpPr>
          <p:cNvPr id="6" name="Rialtas na hÉireann | Government of Ireland"/>
          <p:cNvSpPr txBox="1"/>
          <p:nvPr/>
        </p:nvSpPr>
        <p:spPr>
          <a:xfrm>
            <a:off x="720724" y="6305902"/>
            <a:ext cx="2582438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sz="900" b="1" smtClean="0">
                <a:latin typeface="+mn-lt"/>
              </a:rPr>
              <a:pPr/>
              <a:t>‹#›</a:t>
            </a:fld>
            <a:r>
              <a:rPr lang="en-GB" sz="900" b="1" dirty="0">
                <a:latin typeface="+mn-lt"/>
              </a:rPr>
              <a:t>  </a:t>
            </a:r>
            <a:r>
              <a:rPr lang="en-GB" sz="900" b="1" dirty="0" err="1">
                <a:latin typeface="+mn-lt"/>
              </a:rPr>
              <a:t>Ambasáid</a:t>
            </a:r>
            <a:r>
              <a:rPr lang="en-GB" sz="900" b="1" dirty="0">
                <a:latin typeface="+mn-lt"/>
              </a:rPr>
              <a:t> na </a:t>
            </a:r>
            <a:r>
              <a:rPr lang="en-GB" sz="900" b="1" dirty="0" err="1">
                <a:latin typeface="+mn-lt"/>
              </a:rPr>
              <a:t>hÉireann</a:t>
            </a:r>
            <a:r>
              <a:rPr lang="en-GB" sz="900" b="1" dirty="0">
                <a:latin typeface="+mn-lt"/>
              </a:rPr>
              <a:t> </a:t>
            </a:r>
            <a:r>
              <a:rPr lang="en-GB" sz="900" dirty="0">
                <a:latin typeface="+mn-lt"/>
              </a:rPr>
              <a:t>|</a:t>
            </a:r>
            <a:r>
              <a:rPr lang="en-GB" sz="900" baseline="0" dirty="0">
                <a:latin typeface="+mn-lt"/>
              </a:rPr>
              <a:t> Embassy of Ireland</a:t>
            </a:r>
            <a:endParaRPr sz="900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10852484" y="475249"/>
            <a:ext cx="737274" cy="100463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725" y="1825625"/>
            <a:ext cx="96264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705521" y="371123"/>
            <a:ext cx="9641637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42969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med"/>
  <p:txStyles>
    <p:titleStyle>
      <a:lvl1pPr marL="0" marR="0" indent="0" algn="l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-90" baseline="0">
          <a:ln>
            <a:noFill/>
          </a:ln>
          <a:solidFill>
            <a:srgbClr val="004D44"/>
          </a:solidFill>
          <a:uFillTx/>
          <a:latin typeface="+mn-lt"/>
          <a:ea typeface="Open Sans"/>
          <a:cs typeface="Open Sans"/>
          <a:sym typeface="Open Sans"/>
        </a:defRPr>
      </a:lvl1pPr>
      <a:lvl2pPr marL="0" marR="0" indent="1143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50" b="1" i="0" u="none" strike="noStrike" cap="all" spc="257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2286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50" b="1" i="0" u="none" strike="noStrike" cap="all" spc="257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3429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50" b="1" i="0" u="none" strike="noStrike" cap="all" spc="257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4572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50" b="1" i="0" u="none" strike="noStrike" cap="all" spc="257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5715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50" b="1" i="0" u="none" strike="noStrike" cap="all" spc="257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6858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50" b="1" i="0" u="none" strike="noStrike" cap="all" spc="257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8001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50" b="1" i="0" u="none" strike="noStrike" cap="all" spc="257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9144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50" b="1" i="0" u="none" strike="noStrike" cap="all" spc="257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0" marR="0" indent="0" algn="l" defTabSz="41275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75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1pPr>
      <a:lvl2pPr marL="0" marR="0" indent="114300" algn="l" defTabSz="41275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-75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2pPr>
      <a:lvl3pPr marL="720000" marR="0" indent="-428625" algn="l" defTabSz="41275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—"/>
        <a:tabLst/>
        <a:defRPr sz="3000" b="0" i="1" u="none" strike="noStrike" cap="none" spc="-75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3pPr>
      <a:lvl4pPr marL="1080000" marR="0" indent="-342900" algn="l" defTabSz="41275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—"/>
        <a:tabLst/>
        <a:defRPr sz="2400" b="0" i="0" u="none" strike="noStrike" cap="none" spc="-75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4pPr>
      <a:lvl5pPr marL="1440000" marR="0" indent="-342900" algn="l" defTabSz="41275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–"/>
        <a:tabLst/>
        <a:defRPr sz="2400" b="0" i="1" u="none" strike="noStrike" cap="none" spc="-75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5pPr>
      <a:lvl6pPr marL="0" marR="0" indent="571500" algn="ctr" defTabSz="41275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50" b="0" i="0" u="none" strike="noStrike" cap="none" spc="-103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685800" algn="ctr" defTabSz="41275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50" b="0" i="0" u="none" strike="noStrike" cap="none" spc="-103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800100" algn="ctr" defTabSz="41275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50" b="0" i="0" u="none" strike="noStrike" cap="none" spc="-103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914400" algn="ctr" defTabSz="41275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50" b="0" i="0" u="none" strike="noStrike" cap="none" spc="-103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114300" algn="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228600" algn="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342900" algn="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457200" algn="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571500" algn="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685800" algn="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800100" algn="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914400" algn="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/>
        </p:nvSpPr>
        <p:spPr>
          <a:xfrm>
            <a:off x="1854200" y="4741069"/>
            <a:ext cx="9448800" cy="150336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25400" tIns="25400" rIns="25400" bIns="25400">
            <a:normAutofit/>
          </a:bodyPr>
          <a:lstStyle>
            <a:lvl1pPr algn="l" defTabSz="800735">
              <a:lnSpc>
                <a:spcPct val="120000"/>
              </a:lnSpc>
              <a:defRPr sz="3104">
                <a:solidFill>
                  <a:srgbClr val="FFFFFF"/>
                </a:solidFill>
              </a:defRPr>
            </a:lvl1pPr>
            <a:lvl2pPr indent="0" algn="l" defTabSz="800735">
              <a:lnSpc>
                <a:spcPct val="120000"/>
              </a:lnSpc>
              <a:buClr>
                <a:srgbClr val="FFFFFF"/>
              </a:buClr>
              <a:defRPr sz="3104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443484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</a:defRPr>
            </a:lvl3pPr>
            <a:lvl4pPr indent="665226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886968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</a:defRPr>
            </a:lvl5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sz="1552" kern="0"/>
              <a:t>Body Level One</a:t>
            </a:r>
          </a:p>
          <a:p>
            <a:pPr marL="0" lvl="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sz="1552" kern="0"/>
              <a:t>Body Level Two</a:t>
            </a:r>
          </a:p>
          <a:p>
            <a:pPr marL="0" lvl="2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sz="1552" kern="0"/>
              <a:t>Body Level Three</a:t>
            </a:r>
          </a:p>
          <a:p>
            <a:pPr marL="0" lvl="3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sz="1552" kern="0"/>
              <a:t>Body Level Four</a:t>
            </a:r>
          </a:p>
          <a:p>
            <a:pPr marL="0" lvl="4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sz="1552" kern="0"/>
              <a:t>Body Level Five</a:t>
            </a:r>
          </a:p>
        </p:txBody>
      </p:sp>
      <p:sp>
        <p:nvSpPr>
          <p:cNvPr id="6" name="Rialtas na hÉireann | Government of Ireland"/>
          <p:cNvSpPr txBox="1"/>
          <p:nvPr/>
        </p:nvSpPr>
        <p:spPr>
          <a:xfrm>
            <a:off x="720725" y="6305902"/>
            <a:ext cx="2582438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EF08A29F-D965-4179-AD28-C09EB4441B17}" type="slidenum">
              <a:rPr lang="uk-UA" sz="900" b="1" kern="0" smtClean="0">
                <a:latin typeface="+mn-lt"/>
              </a:rPr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GB" sz="900" b="1" kern="0" dirty="0">
                <a:latin typeface="+mn-lt"/>
              </a:rPr>
              <a:t>  </a:t>
            </a:r>
            <a:r>
              <a:rPr lang="en-GB" sz="900" b="1" kern="0" dirty="0" err="1">
                <a:latin typeface="+mn-lt"/>
              </a:rPr>
              <a:t>Ambasáid</a:t>
            </a:r>
            <a:r>
              <a:rPr lang="en-GB" sz="900" b="1" kern="0" dirty="0">
                <a:latin typeface="+mn-lt"/>
              </a:rPr>
              <a:t> na </a:t>
            </a:r>
            <a:r>
              <a:rPr lang="en-GB" sz="900" b="1" kern="0" dirty="0" err="1">
                <a:latin typeface="+mn-lt"/>
              </a:rPr>
              <a:t>hÉireann</a:t>
            </a:r>
            <a:r>
              <a:rPr lang="en-GB" sz="900" b="1" kern="0" dirty="0">
                <a:latin typeface="+mn-lt"/>
              </a:rPr>
              <a:t> </a:t>
            </a:r>
            <a:r>
              <a:rPr lang="en-GB" sz="900" kern="0" dirty="0">
                <a:latin typeface="+mn-lt"/>
              </a:rPr>
              <a:t>| Embassy of Ireland</a:t>
            </a:r>
            <a:endParaRPr sz="900" kern="0" dirty="0">
              <a:latin typeface="+mn-lt"/>
            </a:endParaRPr>
          </a:p>
        </p:txBody>
      </p:sp>
      <p:pic>
        <p:nvPicPr>
          <p:cNvPr id="1028" name="Picture 8"/>
          <p:cNvPicPr>
            <a:picLocks noChangeAspect="1"/>
          </p:cNvPicPr>
          <p:nvPr userDrawn="1"/>
        </p:nvPicPr>
        <p:blipFill>
          <a:blip r:embed="rId16"/>
          <a:srcRect l="6815" t="18523" r="74814" b="19072"/>
          <a:stretch>
            <a:fillRect/>
          </a:stretch>
        </p:blipFill>
        <p:spPr bwMode="auto">
          <a:xfrm>
            <a:off x="10852150" y="475456"/>
            <a:ext cx="737394" cy="100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725" y="1825625"/>
            <a:ext cx="9626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705644" y="371475"/>
            <a:ext cx="9641681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89038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ransition spd="med"/>
  <p:txStyles>
    <p:titleStyle>
      <a:lvl1pPr algn="l" defTabSz="412750" rtl="0" eaLnBrk="0" fontAlgn="base" hangingPunct="0">
        <a:spcBef>
          <a:spcPct val="0"/>
        </a:spcBef>
        <a:spcAft>
          <a:spcPct val="0"/>
        </a:spcAft>
        <a:defRPr sz="4800" b="1" spc="-90">
          <a:solidFill>
            <a:srgbClr val="004D44"/>
          </a:solidFill>
          <a:latin typeface="+mn-lt"/>
          <a:ea typeface="Open Sans"/>
          <a:cs typeface="Open Sans"/>
          <a:sym typeface="Open Sans"/>
        </a:defRPr>
      </a:lvl1pPr>
      <a:lvl2pPr algn="l" defTabSz="412750" rtl="0" eaLnBrk="0" fontAlgn="base" hangingPunct="0">
        <a:spcBef>
          <a:spcPct val="0"/>
        </a:spcBef>
        <a:spcAft>
          <a:spcPct val="0"/>
        </a:spcAft>
        <a:defRPr sz="4800" b="1" cap="all" spc="257">
          <a:solidFill>
            <a:srgbClr val="004D44"/>
          </a:solidFill>
          <a:latin typeface="Arial" charset="0"/>
          <a:ea typeface="Open Sans"/>
          <a:cs typeface="Open Sans"/>
          <a:sym typeface="Open Sans"/>
        </a:defRPr>
      </a:lvl2pPr>
      <a:lvl3pPr algn="l" defTabSz="412750" rtl="0" eaLnBrk="0" fontAlgn="base" hangingPunct="0">
        <a:spcBef>
          <a:spcPct val="0"/>
        </a:spcBef>
        <a:spcAft>
          <a:spcPct val="0"/>
        </a:spcAft>
        <a:defRPr sz="4800" b="1" cap="all" spc="257">
          <a:solidFill>
            <a:srgbClr val="004D44"/>
          </a:solidFill>
          <a:latin typeface="Arial" charset="0"/>
          <a:ea typeface="Open Sans"/>
          <a:cs typeface="Open Sans"/>
          <a:sym typeface="Open Sans"/>
        </a:defRPr>
      </a:lvl3pPr>
      <a:lvl4pPr algn="l" defTabSz="412750" rtl="0" eaLnBrk="0" fontAlgn="base" hangingPunct="0">
        <a:spcBef>
          <a:spcPct val="0"/>
        </a:spcBef>
        <a:spcAft>
          <a:spcPct val="0"/>
        </a:spcAft>
        <a:defRPr sz="4800" b="1" cap="all" spc="257">
          <a:solidFill>
            <a:srgbClr val="004D44"/>
          </a:solidFill>
          <a:latin typeface="Arial" charset="0"/>
          <a:ea typeface="Open Sans"/>
          <a:cs typeface="Open Sans"/>
          <a:sym typeface="Open Sans"/>
        </a:defRPr>
      </a:lvl4pPr>
      <a:lvl5pPr algn="l" defTabSz="412750" rtl="0" eaLnBrk="0" fontAlgn="base" hangingPunct="0">
        <a:spcBef>
          <a:spcPct val="0"/>
        </a:spcBef>
        <a:spcAft>
          <a:spcPct val="0"/>
        </a:spcAft>
        <a:defRPr sz="4800" b="1" cap="all" spc="257">
          <a:solidFill>
            <a:srgbClr val="004D44"/>
          </a:solidFill>
          <a:latin typeface="Arial" charset="0"/>
          <a:ea typeface="Open Sans"/>
          <a:cs typeface="Open Sans"/>
          <a:sym typeface="Open Sans"/>
        </a:defRPr>
      </a:lvl5pPr>
      <a:lvl6pPr marL="0" marR="0" indent="5715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50" b="1" i="0" u="none" strike="noStrike" cap="all" spc="257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6858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50" b="1" i="0" u="none" strike="noStrike" cap="all" spc="257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8001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50" b="1" i="0" u="none" strike="noStrike" cap="all" spc="257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9144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50" b="1" i="0" u="none" strike="noStrike" cap="all" spc="257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algn="l" defTabSz="41275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spc="-75">
          <a:solidFill>
            <a:srgbClr val="5E5E5E"/>
          </a:solidFill>
          <a:latin typeface="+mn-lt"/>
          <a:ea typeface="Open Sans"/>
          <a:cs typeface="Open Sans"/>
          <a:sym typeface="Open Sans"/>
        </a:defRPr>
      </a:lvl1pPr>
      <a:lvl2pPr indent="114300" algn="l" defTabSz="41275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000" spc="-75">
          <a:solidFill>
            <a:srgbClr val="5E5E5E"/>
          </a:solidFill>
          <a:latin typeface="+mn-lt"/>
          <a:ea typeface="Open Sans"/>
          <a:cs typeface="Open Sans"/>
          <a:sym typeface="Open Sans"/>
        </a:defRPr>
      </a:lvl2pPr>
      <a:lvl3pPr marL="719932" indent="-428625" algn="l" defTabSz="412750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83BE41"/>
        </a:buClr>
        <a:buFont typeface=".AppleSystemUIFont"/>
        <a:buChar char="—"/>
        <a:defRPr sz="3000" i="1" spc="-75">
          <a:solidFill>
            <a:srgbClr val="5E5E5E"/>
          </a:solidFill>
          <a:latin typeface="+mn-lt"/>
          <a:ea typeface="Open Sans"/>
          <a:cs typeface="Open Sans"/>
          <a:sym typeface="Open Sans"/>
        </a:defRPr>
      </a:lvl3pPr>
      <a:lvl4pPr marL="1079500" indent="-342900" algn="l" defTabSz="412750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83BE41"/>
        </a:buClr>
        <a:buFont typeface=".AppleSystemUIFont"/>
        <a:buChar char="—"/>
        <a:defRPr sz="2400" spc="-75">
          <a:solidFill>
            <a:srgbClr val="5E5E5E"/>
          </a:solidFill>
          <a:latin typeface="+mn-lt"/>
          <a:ea typeface="Open Sans"/>
          <a:cs typeface="Open Sans"/>
          <a:sym typeface="Open Sans"/>
        </a:defRPr>
      </a:lvl4pPr>
      <a:lvl5pPr marL="1439863" indent="-342900" algn="l" defTabSz="412750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83BE41"/>
        </a:buClr>
        <a:buFont typeface=".AppleSystemUIFont"/>
        <a:buChar char="–"/>
        <a:defRPr sz="2400" i="1" spc="-75">
          <a:solidFill>
            <a:srgbClr val="5E5E5E"/>
          </a:solidFill>
          <a:latin typeface="+mn-lt"/>
          <a:ea typeface="Open Sans"/>
          <a:cs typeface="Open Sans"/>
          <a:sym typeface="Open Sans"/>
        </a:defRPr>
      </a:lvl5pPr>
      <a:lvl6pPr marL="0" marR="0" indent="571500" algn="ctr" defTabSz="41275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50" b="0" i="0" u="none" strike="noStrike" cap="none" spc="-103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685800" algn="ctr" defTabSz="41275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50" b="0" i="0" u="none" strike="noStrike" cap="none" spc="-103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800100" algn="ctr" defTabSz="41275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50" b="0" i="0" u="none" strike="noStrike" cap="none" spc="-103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914400" algn="ctr" defTabSz="41275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50" b="0" i="0" u="none" strike="noStrike" cap="none" spc="-103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114300" algn="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228600" algn="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342900" algn="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457200" algn="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571500" algn="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685800" algn="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800100" algn="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914400" algn="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bassyofireland.cn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659" y="1962727"/>
            <a:ext cx="11966682" cy="4760422"/>
          </a:xfrm>
        </p:spPr>
        <p:txBody>
          <a:bodyPr>
            <a:noAutofit/>
          </a:bodyPr>
          <a:lstStyle/>
          <a:p>
            <a:pPr algn="ctr"/>
            <a:br>
              <a:rPr lang="en-US" altLang="zh-CN" sz="5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</a:br>
            <a:br>
              <a:rPr lang="en-US" altLang="zh-CN" sz="5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</a:br>
            <a:br>
              <a:rPr lang="en-US" altLang="zh-CN" sz="5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</a:br>
            <a:br>
              <a:rPr lang="en-US" altLang="zh-CN" sz="5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</a:br>
            <a:br>
              <a:rPr lang="en-US" altLang="zh-CN" sz="5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</a:br>
            <a:br>
              <a:rPr lang="en-US" altLang="zh-CN" sz="5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</a:br>
            <a:br>
              <a:rPr lang="en-US" altLang="zh-CN" sz="5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</a:br>
            <a:br>
              <a:rPr lang="en-US" altLang="zh-CN" sz="5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</a:br>
            <a:br>
              <a:rPr lang="en-US" altLang="zh-CN" sz="5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</a:br>
            <a:br>
              <a:rPr lang="en-US" altLang="zh-CN" sz="5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</a:br>
            <a:br>
              <a:rPr lang="en-US" altLang="zh-CN" sz="5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</a:br>
            <a:br>
              <a:rPr lang="en-US" altLang="zh-CN" sz="5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</a:br>
            <a:br>
              <a:rPr lang="en-US" altLang="zh-CN" sz="5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</a:br>
            <a:br>
              <a:rPr lang="en-US" altLang="zh-CN" sz="5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</a:br>
            <a:br>
              <a:rPr lang="en-US" altLang="zh-CN" sz="5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</a:br>
            <a:br>
              <a:rPr lang="en-US" altLang="zh-CN" sz="5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</a:br>
            <a:br>
              <a:rPr lang="en-US" altLang="zh-CN" sz="5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</a:br>
            <a:br>
              <a:rPr lang="en-US" altLang="zh-CN" sz="5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</a:br>
            <a:br>
              <a:rPr lang="en-US" altLang="zh-CN" sz="5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</a:br>
            <a:br>
              <a:rPr lang="en-US" altLang="zh-CN" sz="5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</a:br>
            <a:br>
              <a:rPr lang="en-US" altLang="zh-CN" sz="5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</a:br>
            <a:r>
              <a:rPr lang="zh-CN" altLang="en-US" sz="1600" spc="0" dirty="0">
                <a:solidFill>
                  <a:srgbClr val="A39161"/>
                </a:solidFill>
              </a:rPr>
              <a:t>爱尔兰驻华大使馆 </a:t>
            </a:r>
            <a:r>
              <a:rPr lang="en-US" altLang="zh-CN" sz="1600" spc="0" dirty="0">
                <a:solidFill>
                  <a:srgbClr val="A39161"/>
                </a:solidFill>
              </a:rPr>
              <a:t>(Embassy of Ireland)    </a:t>
            </a:r>
            <a:br>
              <a:rPr lang="en-US" altLang="zh-CN" sz="4800" dirty="0">
                <a:solidFill>
                  <a:srgbClr val="A39161"/>
                </a:solidFill>
              </a:rPr>
            </a:br>
            <a:br>
              <a:rPr lang="en-US" altLang="zh-CN" sz="4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</a:br>
            <a:r>
              <a:rPr lang="en-US" altLang="zh-CN" sz="4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Enhancing Sustainability = The Critical Driver in Future Dairy Development</a:t>
            </a:r>
            <a:br>
              <a:rPr lang="en-US" altLang="zh-CN" sz="5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</a:br>
            <a:br>
              <a:rPr lang="en-US" altLang="zh-CN" sz="5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</a:br>
            <a:r>
              <a:rPr lang="zh-CN" altLang="en-US" sz="5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加强可持续发展</a:t>
            </a:r>
            <a:br>
              <a:rPr lang="en-US" altLang="zh-CN" sz="5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</a:br>
            <a:r>
              <a:rPr lang="zh-CN" altLang="en-US" sz="5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未来乳业发展的关键动力</a:t>
            </a:r>
            <a:br>
              <a:rPr lang="en-US" altLang="zh-CN" sz="3300" dirty="0">
                <a:sym typeface="Open Sans"/>
              </a:rPr>
            </a:br>
            <a:br>
              <a:rPr lang="en-US" altLang="zh-CN" sz="3300" dirty="0"/>
            </a:br>
            <a:br>
              <a:rPr lang="en-US" altLang="zh-CN" sz="3300" dirty="0"/>
            </a:br>
            <a:r>
              <a:rPr lang="en-US" altLang="zh-CN" sz="1600" spc="0" dirty="0">
                <a:solidFill>
                  <a:srgbClr val="A39161"/>
                </a:solidFill>
              </a:rPr>
              <a:t>2024</a:t>
            </a:r>
            <a:r>
              <a:rPr lang="zh-CN" altLang="en-US" sz="1600" spc="0" dirty="0">
                <a:solidFill>
                  <a:srgbClr val="A39161"/>
                </a:solidFill>
              </a:rPr>
              <a:t>年</a:t>
            </a:r>
            <a:r>
              <a:rPr lang="en-US" altLang="zh-CN" sz="1600" spc="0" dirty="0">
                <a:solidFill>
                  <a:srgbClr val="A39161"/>
                </a:solidFill>
              </a:rPr>
              <a:t>6</a:t>
            </a:r>
            <a:r>
              <a:rPr lang="zh-CN" altLang="en-US" sz="1600" spc="0" dirty="0">
                <a:solidFill>
                  <a:srgbClr val="A39161"/>
                </a:solidFill>
              </a:rPr>
              <a:t>月</a:t>
            </a:r>
            <a:r>
              <a:rPr lang="en-US" altLang="zh-CN" sz="1600" spc="0" dirty="0">
                <a:solidFill>
                  <a:srgbClr val="A39161"/>
                </a:solidFill>
              </a:rPr>
              <a:t>13</a:t>
            </a:r>
            <a:r>
              <a:rPr lang="zh-CN" altLang="en-US" sz="1600" spc="0" dirty="0">
                <a:solidFill>
                  <a:srgbClr val="A39161"/>
                </a:solidFill>
              </a:rPr>
              <a:t>日 北京</a:t>
            </a:r>
            <a:r>
              <a:rPr lang="en-US" altLang="zh-CN" sz="1600" spc="0" dirty="0">
                <a:solidFill>
                  <a:srgbClr val="A39161"/>
                </a:solidFill>
              </a:rPr>
              <a:t> </a:t>
            </a:r>
            <a:r>
              <a:rPr lang="zh-CN" altLang="en-US" sz="1600" spc="0" dirty="0">
                <a:solidFill>
                  <a:srgbClr val="A39161"/>
                </a:solidFill>
              </a:rPr>
              <a:t>    </a:t>
            </a:r>
            <a:r>
              <a:rPr lang="en-US" altLang="zh-CN" sz="1600" spc="0" dirty="0">
                <a:solidFill>
                  <a:srgbClr val="A39161"/>
                </a:solidFill>
              </a:rPr>
              <a:t>13</a:t>
            </a:r>
            <a:r>
              <a:rPr lang="en-US" altLang="zh-CN" sz="1600" spc="0" baseline="30000" dirty="0">
                <a:solidFill>
                  <a:srgbClr val="A39161"/>
                </a:solidFill>
              </a:rPr>
              <a:t>th</a:t>
            </a:r>
            <a:r>
              <a:rPr lang="en-US" altLang="zh-CN" sz="1600" spc="0" dirty="0">
                <a:solidFill>
                  <a:srgbClr val="A39161"/>
                </a:solidFill>
              </a:rPr>
              <a:t> June 2024 Beijing</a:t>
            </a:r>
            <a:endParaRPr lang="en-US" sz="1600" spc="0" dirty="0">
              <a:solidFill>
                <a:srgbClr val="A39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1261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C775BC63-5A45-BC4A-9F48-3EB0692AC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530" y="1949516"/>
            <a:ext cx="4831264" cy="356228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A0F31B2-58CD-3641-9BC5-67CD850AEE4F}"/>
              </a:ext>
            </a:extLst>
          </p:cNvPr>
          <p:cNvSpPr txBox="1"/>
          <p:nvPr/>
        </p:nvSpPr>
        <p:spPr>
          <a:xfrm>
            <a:off x="993385" y="3101083"/>
            <a:ext cx="3940085" cy="9130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412750" hangingPunct="0"/>
            <a:r>
              <a:rPr lang="en-IE" sz="2800" kern="0" dirty="0">
                <a:solidFill>
                  <a:srgbClr val="5E5E5E"/>
                </a:solidFill>
                <a:latin typeface="Open Sans"/>
                <a:ea typeface="Open Sans"/>
                <a:cs typeface="Open Sans"/>
                <a:sym typeface="Open Sans"/>
              </a:rPr>
              <a:t>Twitter: @</a:t>
            </a:r>
            <a:r>
              <a:rPr lang="en-IE" sz="2800" kern="0" dirty="0" err="1">
                <a:solidFill>
                  <a:srgbClr val="5E5E5E"/>
                </a:solidFill>
                <a:latin typeface="Open Sans"/>
                <a:ea typeface="Open Sans"/>
                <a:cs typeface="Open Sans"/>
                <a:sym typeface="Open Sans"/>
              </a:rPr>
              <a:t>irlembchina</a:t>
            </a:r>
            <a:endParaRPr lang="en-IE" sz="2800" kern="0" dirty="0">
              <a:solidFill>
                <a:srgbClr val="5E5E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 defTabSz="412750" hangingPunct="0"/>
            <a:endParaRPr lang="fr-FR" sz="2800" kern="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E8AC78A9-2515-E44E-A4DB-D29A98B844BE}"/>
              </a:ext>
            </a:extLst>
          </p:cNvPr>
          <p:cNvSpPr txBox="1"/>
          <p:nvPr/>
        </p:nvSpPr>
        <p:spPr>
          <a:xfrm>
            <a:off x="620478" y="4157710"/>
            <a:ext cx="4685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12750" hangingPunct="0"/>
            <a:r>
              <a:rPr lang="en-IE" sz="2800" kern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www.embass</a:t>
            </a:r>
            <a:r>
              <a:rPr lang="en-IE" sz="2800" kern="0" dirty="0">
                <a:solidFill>
                  <a:srgbClr val="0000CC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y</a:t>
            </a:r>
            <a:r>
              <a:rPr lang="en-IE" sz="2800" kern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ofireland.cn</a:t>
            </a:r>
            <a:r>
              <a:rPr lang="en-IE" sz="2800" kern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2B139E9-7637-633B-F49A-8D8E8CBDC49E}"/>
              </a:ext>
            </a:extLst>
          </p:cNvPr>
          <p:cNvSpPr txBox="1">
            <a:spLocks/>
          </p:cNvSpPr>
          <p:nvPr/>
        </p:nvSpPr>
        <p:spPr>
          <a:xfrm>
            <a:off x="1255692" y="1147354"/>
            <a:ext cx="4127780" cy="1286952"/>
          </a:xfrm>
          <a:prstGeom prst="rect">
            <a:avLst/>
          </a:prstGeom>
        </p:spPr>
        <p:txBody>
          <a:bodyPr vert="horz" lIns="45720" tIns="22860" rIns="45720" bIns="22860" rtlCol="0" anchor="ctr">
            <a:normAutofit fontScale="97500"/>
          </a:bodyPr>
          <a:lstStyle>
            <a:lvl1pPr marL="0" marR="0" indent="0" algn="l" defTabSz="82550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1" i="0" u="none" strike="noStrike" cap="none" spc="-180" baseline="0">
                <a:ln>
                  <a:noFill/>
                </a:ln>
                <a:solidFill>
                  <a:srgbClr val="004E46"/>
                </a:solidFill>
                <a:uFillTx/>
                <a:latin typeface="+mn-lt"/>
                <a:ea typeface="Calibri" charset="0"/>
                <a:cs typeface="Calibri" charset="0"/>
                <a:sym typeface="Open Sans"/>
              </a:defRPr>
            </a:lvl1pPr>
            <a:lvl2pPr marL="0" marR="0" indent="22860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00" b="1" i="0" u="none" strike="noStrike" cap="all" spc="513" baseline="0">
                <a:ln>
                  <a:noFill/>
                </a:ln>
                <a:solidFill>
                  <a:srgbClr val="9B895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45720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00" b="1" i="0" u="none" strike="noStrike" cap="all" spc="513" baseline="0">
                <a:ln>
                  <a:noFill/>
                </a:ln>
                <a:solidFill>
                  <a:srgbClr val="9B895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68580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00" b="1" i="0" u="none" strike="noStrike" cap="all" spc="513" baseline="0">
                <a:ln>
                  <a:noFill/>
                </a:ln>
                <a:solidFill>
                  <a:srgbClr val="9B895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91440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00" b="1" i="0" u="none" strike="noStrike" cap="all" spc="513" baseline="0">
                <a:ln>
                  <a:noFill/>
                </a:ln>
                <a:solidFill>
                  <a:srgbClr val="9B895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114300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00" b="1" i="0" u="none" strike="noStrike" cap="all" spc="513" baseline="0">
                <a:ln>
                  <a:noFill/>
                </a:ln>
                <a:solidFill>
                  <a:srgbClr val="9B895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137160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00" b="1" i="0" u="none" strike="noStrike" cap="all" spc="513" baseline="0">
                <a:ln>
                  <a:noFill/>
                </a:ln>
                <a:solidFill>
                  <a:srgbClr val="9B895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160020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00" b="1" i="0" u="none" strike="noStrike" cap="all" spc="513" baseline="0">
                <a:ln>
                  <a:noFill/>
                </a:ln>
                <a:solidFill>
                  <a:srgbClr val="9B895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182880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00" b="1" i="0" u="none" strike="noStrike" cap="all" spc="513" baseline="0">
                <a:ln>
                  <a:noFill/>
                </a:ln>
                <a:solidFill>
                  <a:srgbClr val="9B895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defTabSz="412750">
              <a:lnSpc>
                <a:spcPct val="150000"/>
              </a:lnSpc>
            </a:pPr>
            <a:r>
              <a:rPr lang="zh-CN" altLang="en-US" sz="4800" b="0" kern="0" spc="-9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谢谢！</a:t>
            </a:r>
            <a:r>
              <a:rPr lang="en-US" altLang="zh-CN" sz="4800" b="0" kern="0" spc="-9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Thanks</a:t>
            </a:r>
            <a:r>
              <a:rPr lang="zh-CN" altLang="en-US" sz="4800" b="0" kern="0" spc="-9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endParaRPr lang="en-IE" sz="4800" b="0" kern="0" spc="-9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955245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244475"/>
            <a:ext cx="10580914" cy="1829254"/>
          </a:xfrm>
        </p:spPr>
        <p:txBody>
          <a:bodyPr>
            <a:normAutofit fontScale="90000"/>
          </a:bodyPr>
          <a:lstStyle/>
          <a:p>
            <a:pPr>
              <a:lnSpc>
                <a:spcPts val="6280"/>
              </a:lnSpc>
            </a:pPr>
            <a:r>
              <a:rPr lang="en-US" altLang="zh-CN" sz="4400" spc="-136" dirty="0">
                <a:solidFill>
                  <a:srgbClr val="004D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Ireland at</a:t>
            </a:r>
            <a:r>
              <a:rPr lang="zh-CN" altLang="en-US" sz="4400" spc="-136" dirty="0">
                <a:solidFill>
                  <a:srgbClr val="004D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400" spc="-136" dirty="0">
                <a:solidFill>
                  <a:srgbClr val="004D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the</a:t>
            </a:r>
            <a:r>
              <a:rPr lang="zh-CN" altLang="en-US" sz="4400" spc="-136" dirty="0">
                <a:solidFill>
                  <a:srgbClr val="004D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400" spc="-136" dirty="0">
                <a:solidFill>
                  <a:srgbClr val="004D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forefront</a:t>
            </a:r>
            <a:r>
              <a:rPr lang="zh-CN" altLang="en-US" sz="4400" spc="-136" dirty="0">
                <a:solidFill>
                  <a:srgbClr val="004D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400" spc="-136" dirty="0">
                <a:solidFill>
                  <a:srgbClr val="004D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of</a:t>
            </a:r>
            <a:r>
              <a:rPr lang="zh-CN" altLang="en-US" sz="4400" spc="-136" dirty="0">
                <a:solidFill>
                  <a:srgbClr val="004D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400" spc="-136" dirty="0">
                <a:solidFill>
                  <a:srgbClr val="004D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animal</a:t>
            </a:r>
            <a:r>
              <a:rPr lang="zh-CN" altLang="en-US" sz="4400" spc="-136" dirty="0">
                <a:solidFill>
                  <a:srgbClr val="004D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400" spc="-136" dirty="0">
                <a:solidFill>
                  <a:srgbClr val="004D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husbandry worldwide</a:t>
            </a:r>
            <a:r>
              <a:rPr lang="zh-CN" altLang="en-US" sz="4400" spc="-136" dirty="0">
                <a:solidFill>
                  <a:srgbClr val="004D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爱尔兰处于世界畜牧业领先地位</a:t>
            </a:r>
            <a:endParaRPr lang="en-IE" sz="4400" spc="-136" dirty="0">
              <a:solidFill>
                <a:srgbClr val="004D44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82625" y="2634341"/>
            <a:ext cx="5524816" cy="3780972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itchFamily="18" charset="0"/>
              </a:rPr>
              <a:t>Temperate</a:t>
            </a:r>
            <a:r>
              <a:rPr lang="zh-CN" altLang="en-US" sz="27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itchFamily="18" charset="0"/>
              </a:rPr>
              <a:t> </a:t>
            </a:r>
            <a:r>
              <a:rPr lang="en-US" altLang="zh-CN" sz="27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itchFamily="18" charset="0"/>
              </a:rPr>
              <a:t>climate</a:t>
            </a:r>
            <a:r>
              <a:rPr lang="zh-CN" altLang="en-US" sz="27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itchFamily="18" charset="0"/>
              </a:rPr>
              <a:t>气候温和</a:t>
            </a:r>
            <a:endParaRPr lang="en-US" altLang="zh-CN" sz="2700" b="1" dirty="0">
              <a:latin typeface="仿宋" panose="02010609060101010101" pitchFamily="49" charset="-122"/>
              <a:ea typeface="仿宋" panose="02010609060101010101" pitchFamily="49" charset="-122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itchFamily="18" charset="0"/>
              </a:rPr>
              <a:t>80% of Ireland is given over to pasture</a:t>
            </a:r>
            <a:r>
              <a:rPr lang="zh-CN" altLang="en-US" sz="27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itchFamily="18" charset="0"/>
              </a:rPr>
              <a:t>爱尔兰的草地占比</a:t>
            </a:r>
            <a:r>
              <a:rPr lang="en-US" altLang="zh-CN" sz="27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itchFamily="18" charset="0"/>
              </a:rPr>
              <a:t>80%</a:t>
            </a:r>
            <a:endParaRPr lang="en-US" sz="2700" b="1" dirty="0">
              <a:latin typeface="仿宋" panose="02010609060101010101" pitchFamily="49" charset="-122"/>
              <a:ea typeface="仿宋" panose="02010609060101010101" pitchFamily="49" charset="-122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itchFamily="18" charset="0"/>
              </a:rPr>
              <a:t>Low density family farm model</a:t>
            </a:r>
            <a:r>
              <a:rPr lang="zh-CN" altLang="en-US" sz="27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itchFamily="18" charset="0"/>
              </a:rPr>
              <a:t>低密度家庭农场模式</a:t>
            </a:r>
            <a:endParaRPr lang="en-US" sz="2700" b="1" dirty="0">
              <a:latin typeface="仿宋" panose="02010609060101010101" pitchFamily="49" charset="-122"/>
              <a:ea typeface="仿宋" panose="02010609060101010101" pitchFamily="49" charset="-122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itchFamily="18" charset="0"/>
              </a:rPr>
              <a:t>Animal health and welfare</a:t>
            </a:r>
            <a:r>
              <a:rPr lang="zh-CN" altLang="en-US" sz="27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itchFamily="18" charset="0"/>
              </a:rPr>
              <a:t>动物健康与福利</a:t>
            </a:r>
            <a:endParaRPr lang="en-IE" sz="2700" b="1" dirty="0">
              <a:latin typeface="仿宋" panose="02010609060101010101" pitchFamily="49" charset="-122"/>
              <a:ea typeface="仿宋" panose="02010609060101010101" pitchFamily="49" charset="-122"/>
              <a:cs typeface="Times New Roman" pitchFamily="18" charset="0"/>
            </a:endParaRPr>
          </a:p>
          <a:p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1C5B30-EDCF-0041-757C-03CEB54A95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06" r="2119"/>
          <a:stretch/>
        </p:blipFill>
        <p:spPr>
          <a:xfrm>
            <a:off x="6372225" y="2832554"/>
            <a:ext cx="5524816" cy="378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0908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950" spc="-136" dirty="0">
                <a:solidFill>
                  <a:srgbClr val="004D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Origin</a:t>
            </a:r>
            <a:r>
              <a:rPr lang="zh-CN" altLang="en-US" sz="3950" spc="-136" dirty="0">
                <a:solidFill>
                  <a:srgbClr val="004D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950" spc="-136" dirty="0">
                <a:solidFill>
                  <a:srgbClr val="004D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Green</a:t>
            </a:r>
            <a:r>
              <a:rPr lang="zh-CN" altLang="en-US" sz="3950" spc="-136" dirty="0">
                <a:solidFill>
                  <a:srgbClr val="004D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绿色本源</a:t>
            </a:r>
            <a:endParaRPr lang="en-IE" sz="3950" spc="-136" dirty="0">
              <a:solidFill>
                <a:srgbClr val="004D44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20725" y="1615054"/>
            <a:ext cx="6342751" cy="4506347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E" sz="2200" b="1" dirty="0">
                <a:latin typeface="FangSong" panose="02010609060101010101" pitchFamily="49" charset="-122"/>
                <a:ea typeface="FangSong" panose="02010609060101010101" pitchFamily="49" charset="-122"/>
                <a:cs typeface="Times New Roman" panose="02020603050405020304" pitchFamily="18" charset="0"/>
              </a:rPr>
              <a:t>Initiated by Bord Bia, audited by Department of Agriculture, Food and the Marine</a:t>
            </a:r>
            <a:r>
              <a:rPr lang="zh-CN" altLang="en-US" sz="2200" b="1" dirty="0">
                <a:latin typeface="FangSong" panose="02010609060101010101" pitchFamily="49" charset="-122"/>
                <a:ea typeface="FangSong" panose="02010609060101010101" pitchFamily="49" charset="-122"/>
                <a:cs typeface="Times New Roman" panose="02020603050405020304" pitchFamily="18" charset="0"/>
              </a:rPr>
              <a:t>由爱尔兰食品局发起，由爱尔兰农业食品海事部监督</a:t>
            </a:r>
            <a:endParaRPr lang="en-IE" sz="2200" b="1" dirty="0">
              <a:latin typeface="FangSong" panose="02010609060101010101" pitchFamily="49" charset="-122"/>
              <a:ea typeface="FangSong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E" sz="2200" b="1" dirty="0">
                <a:latin typeface="FangSong" panose="02010609060101010101" pitchFamily="49" charset="-122"/>
                <a:ea typeface="FangSong" panose="02010609060101010101" pitchFamily="49" charset="-122"/>
                <a:cs typeface="Times New Roman" panose="02020603050405020304" pitchFamily="18" charset="0"/>
              </a:rPr>
              <a:t>Over 95% of Irish dairy exports are produced in Origin Green herds</a:t>
            </a:r>
            <a:r>
              <a:rPr lang="zh-CN" altLang="en-US" sz="2200" b="1" dirty="0">
                <a:latin typeface="FangSong" panose="02010609060101010101" pitchFamily="49" charset="-122"/>
                <a:ea typeface="FangSong" panose="02010609060101010101" pitchFamily="49" charset="-122"/>
                <a:cs typeface="Times New Roman" panose="02020603050405020304" pitchFamily="18" charset="0"/>
              </a:rPr>
              <a:t>超过</a:t>
            </a:r>
            <a:r>
              <a:rPr lang="en-US" altLang="zh-CN" sz="2200" b="1" dirty="0">
                <a:latin typeface="FangSong" panose="02010609060101010101" pitchFamily="49" charset="-122"/>
                <a:ea typeface="FangSong" panose="02010609060101010101" pitchFamily="49" charset="-122"/>
                <a:cs typeface="Times New Roman" panose="02020603050405020304" pitchFamily="18" charset="0"/>
              </a:rPr>
              <a:t>95%</a:t>
            </a:r>
            <a:r>
              <a:rPr lang="zh-CN" altLang="en-US" sz="2200" b="1" dirty="0">
                <a:latin typeface="FangSong" panose="02010609060101010101" pitchFamily="49" charset="-122"/>
                <a:ea typeface="FangSong" panose="02010609060101010101" pitchFamily="49" charset="-122"/>
                <a:cs typeface="Times New Roman" panose="02020603050405020304" pitchFamily="18" charset="0"/>
              </a:rPr>
              <a:t>的爱尔兰出口乳品是由源于绿色项目的牛群生产的</a:t>
            </a:r>
            <a:endParaRPr lang="en-IE" sz="2200" b="1" dirty="0">
              <a:latin typeface="FangSong" panose="02010609060101010101" pitchFamily="49" charset="-122"/>
              <a:ea typeface="FangSong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E" sz="2200" b="1" dirty="0">
                <a:latin typeface="FangSong" panose="02010609060101010101" pitchFamily="49" charset="-122"/>
                <a:ea typeface="FangSong" panose="02010609060101010101" pitchFamily="49" charset="-122"/>
                <a:cs typeface="Times New Roman" panose="02020603050405020304" pitchFamily="18" charset="0"/>
              </a:rPr>
              <a:t>Enabling food to be produced in a  sustainable way that protects natural resources</a:t>
            </a:r>
            <a:r>
              <a:rPr lang="zh-CN" altLang="en-US" sz="2200" b="1" dirty="0">
                <a:latin typeface="FangSong" panose="02010609060101010101" pitchFamily="49" charset="-122"/>
                <a:ea typeface="FangSong" panose="02010609060101010101" pitchFamily="49" charset="-122"/>
                <a:cs typeface="Times New Roman" panose="02020603050405020304" pitchFamily="18" charset="0"/>
              </a:rPr>
              <a:t>保护自然资源，让食品以可持续发展的方式生产</a:t>
            </a:r>
            <a:endParaRPr lang="en-IE" sz="2200" b="1" dirty="0">
              <a:latin typeface="FangSong" panose="02010609060101010101" pitchFamily="49" charset="-122"/>
              <a:ea typeface="FangSong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AC99FC-ADEC-F156-EE7D-D2CD004B1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875" y="473075"/>
            <a:ext cx="3756025" cy="9991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FAA25C-2671-5888-5409-9DAA42DED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875" y="2359308"/>
            <a:ext cx="4973371" cy="341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8472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149" y="308952"/>
            <a:ext cx="9662528" cy="1143000"/>
          </a:xfrm>
        </p:spPr>
        <p:txBody>
          <a:bodyPr anchor="ctr">
            <a:normAutofit/>
          </a:bodyPr>
          <a:lstStyle/>
          <a:p>
            <a:r>
              <a:rPr lang="en-US" altLang="zh-CN" spc="-136" dirty="0">
                <a:solidFill>
                  <a:srgbClr val="004D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Food Vision 2030 </a:t>
            </a:r>
            <a:r>
              <a:rPr lang="zh-CN" altLang="en-US" spc="-136" dirty="0">
                <a:solidFill>
                  <a:srgbClr val="004D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食品展望</a:t>
            </a:r>
            <a:r>
              <a:rPr lang="en-US" altLang="zh-CN" spc="-136" dirty="0">
                <a:solidFill>
                  <a:srgbClr val="004D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2030</a:t>
            </a:r>
            <a:endParaRPr lang="en-IE" spc="-136" dirty="0">
              <a:solidFill>
                <a:srgbClr val="004D44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914900" y="1355272"/>
            <a:ext cx="7277100" cy="5193777"/>
          </a:xfrm>
        </p:spPr>
        <p:txBody>
          <a:bodyPr>
            <a:normAutofit fontScale="85000" lnSpcReduction="10000"/>
          </a:bodyPr>
          <a:lstStyle/>
          <a:p>
            <a:pPr marL="428625" indent="-428625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Ireland to become a world leader in Sustainable Food systems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爱尔兰将成为可持续发展食品系统世界领导者</a:t>
            </a:r>
            <a:endParaRPr lang="en-US" altLang="zh-CN" b="1" dirty="0"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428625" indent="-428625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Delivering significant benefits for the Irish agri-food sector and society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利好爱尔兰农业食品领域和社会发展</a:t>
            </a:r>
            <a:endParaRPr lang="en-US" altLang="zh-CN" b="1" dirty="0"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428625" indent="-428625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Sustainability in economy, society and environment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实现经济、社会、环境可持续发展</a:t>
            </a:r>
            <a:endParaRPr lang="en-US" altLang="zh-CN" b="1" dirty="0"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6FA261-E9B2-8002-E183-2FFCCBC63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15" y="1139371"/>
            <a:ext cx="4659086" cy="494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6823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288ACB-7779-4C9D-8EA9-991879CB4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86" y="311886"/>
            <a:ext cx="10160314" cy="1143000"/>
          </a:xfrm>
        </p:spPr>
        <p:txBody>
          <a:bodyPr anchor="ctr">
            <a:normAutofit fontScale="90000"/>
          </a:bodyPr>
          <a:lstStyle/>
          <a:p>
            <a:r>
              <a:rPr lang="en-US" altLang="zh-CN" dirty="0">
                <a:latin typeface="Microsoft YaHei UI" panose="020B0400000000000000" pitchFamily="34" charset="-122"/>
                <a:ea typeface="Microsoft YaHei UI" panose="020B0400000000000000" pitchFamily="34" charset="-122"/>
              </a:rPr>
              <a:t>Irish Cattle Breeding Federation(ICBF) </a:t>
            </a:r>
            <a:r>
              <a:rPr lang="zh-CN" altLang="en-US" dirty="0">
                <a:latin typeface="Microsoft YaHei UI" panose="020B0400000000000000" pitchFamily="34" charset="-122"/>
                <a:ea typeface="Microsoft YaHei UI" panose="020B0400000000000000" pitchFamily="34" charset="-122"/>
              </a:rPr>
              <a:t>爱尔兰牛群育种协会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A3F149-1521-47BB-BB5F-7E4747384C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28018" y="2785772"/>
            <a:ext cx="5275083" cy="3945228"/>
          </a:xfrm>
        </p:spPr>
        <p:txBody>
          <a:bodyPr>
            <a:noAutofit/>
          </a:bodyPr>
          <a:lstStyle/>
          <a:p>
            <a:pPr marL="428625" indent="-428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itchFamily="18" charset="0"/>
              </a:rPr>
              <a:t>Non-profit, industry leading organization 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itchFamily="18" charset="0"/>
              </a:rPr>
              <a:t>非营利行业领先组织</a:t>
            </a:r>
            <a:endParaRPr lang="en-US" altLang="zh-CN" sz="2400" b="1" dirty="0">
              <a:latin typeface="仿宋" panose="02010609060101010101" pitchFamily="49" charset="-122"/>
              <a:ea typeface="仿宋" panose="02010609060101010101" pitchFamily="49" charset="-122"/>
              <a:cs typeface="Times New Roman" pitchFamily="18" charset="0"/>
            </a:endParaRPr>
          </a:p>
          <a:p>
            <a:pPr marL="428625" indent="-428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itchFamily="18" charset="0"/>
              </a:rPr>
              <a:t>Improved breeding to reduce carbon emission 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itchFamily="18" charset="0"/>
              </a:rPr>
              <a:t>通过筛选育种来减少碳排放</a:t>
            </a:r>
            <a:endParaRPr lang="en-US" altLang="zh-CN" sz="2400" b="1" dirty="0">
              <a:latin typeface="仿宋" panose="02010609060101010101" pitchFamily="49" charset="-122"/>
              <a:ea typeface="仿宋" panose="02010609060101010101" pitchFamily="49" charset="-122"/>
              <a:cs typeface="Times New Roman" pitchFamily="18" charset="0"/>
            </a:endParaRPr>
          </a:p>
          <a:p>
            <a:pPr marL="428625" indent="-428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itchFamily="18" charset="0"/>
              </a:rPr>
              <a:t>First carbon sub-index released in 2022 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itchFamily="18" charset="0"/>
              </a:rPr>
              <a:t>首个碳指数于</a:t>
            </a:r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itchFamily="18" charset="0"/>
              </a:rPr>
              <a:t>2022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itchFamily="18" charset="0"/>
              </a:rPr>
              <a:t>年发布</a:t>
            </a:r>
            <a:endParaRPr lang="en-IE" altLang="zh-CN" sz="2400" b="1" dirty="0">
              <a:latin typeface="仿宋" panose="02010609060101010101" pitchFamily="49" charset="-122"/>
              <a:ea typeface="仿宋" panose="02010609060101010101" pitchFamily="49" charset="-122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690F09-F797-68E4-C26A-5F29B5984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918" y="1119691"/>
            <a:ext cx="3847804" cy="1666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B11799-1991-7A2C-FB57-60FDCA7DF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86" y="1454886"/>
            <a:ext cx="6359965" cy="476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1420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7" descr="Drogheda Life | Best News &amp; Advertising | Latest News | Teagasc announces  new helpline for farmers"/>
          <p:cNvPicPr>
            <a:picLocks noChangeAspect="1" noChangeArrowheads="1"/>
          </p:cNvPicPr>
          <p:nvPr/>
        </p:nvPicPr>
        <p:blipFill>
          <a:blip r:embed="rId2"/>
          <a:srcRect t="2147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491457" y="215107"/>
            <a:ext cx="4604544" cy="1143000"/>
          </a:xfrm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zh-CN" altLang="en-US" sz="4750">
                <a:solidFill>
                  <a:srgbClr val="004E46"/>
                </a:solidFill>
                <a:ea typeface="Microsoft YaHei UI"/>
                <a:cs typeface="Calibri" pitchFamily="34" charset="0"/>
              </a:rPr>
              <a:t>农业食品发展署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-136" dirty="0">
                <a:solidFill>
                  <a:srgbClr val="004D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  <a:sym typeface="Open Sans Light"/>
              </a:rPr>
              <a:t>Farm Zero C – Progress to Date</a:t>
            </a:r>
            <a:endParaRPr lang="en-IE" spc="-136" dirty="0">
              <a:solidFill>
                <a:srgbClr val="004D44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itchFamily="18" charset="0"/>
              <a:sym typeface="Open Sans Ligh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010" y="4369666"/>
            <a:ext cx="7204075" cy="865187"/>
          </a:xfrm>
        </p:spPr>
        <p:txBody>
          <a:bodyPr>
            <a:normAutofit/>
          </a:bodyPr>
          <a:lstStyle/>
          <a:p>
            <a:pPr marL="428625" indent="-42862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7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A95F4CCA-76C9-124E-FFF4-E40D7AE0E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09" y="1518073"/>
            <a:ext cx="11298381" cy="456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62484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-136" dirty="0">
                <a:solidFill>
                  <a:srgbClr val="004D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  <a:sym typeface="Open Sans Light"/>
              </a:rPr>
              <a:t>Farm Zero C</a:t>
            </a:r>
            <a:endParaRPr lang="en-IE" spc="-136" dirty="0">
              <a:solidFill>
                <a:srgbClr val="004D44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itchFamily="18" charset="0"/>
              <a:sym typeface="Open Sans Ligh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86747" y="1487343"/>
            <a:ext cx="4233980" cy="3968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Ammonia Emissions Reduction 2018 - 2023</a:t>
            </a:r>
          </a:p>
        </p:txBody>
      </p:sp>
      <p:pic>
        <p:nvPicPr>
          <p:cNvPr id="2051" name="Picture 5">
            <a:extLst>
              <a:ext uri="{FF2B5EF4-FFF2-40B4-BE49-F238E27FC236}">
                <a16:creationId xmlns:a16="http://schemas.microsoft.com/office/drawing/2014/main" id="{E3D3AB3B-9B94-3339-E8E8-315A332D47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8"/>
          <a:stretch/>
        </p:blipFill>
        <p:spPr bwMode="auto">
          <a:xfrm>
            <a:off x="996045" y="1884218"/>
            <a:ext cx="10396118" cy="401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21131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29C1B-D7B0-8A81-09C1-3E1AA8D23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525" y="2667000"/>
            <a:ext cx="3673475" cy="1143000"/>
          </a:xfrm>
        </p:spPr>
        <p:txBody>
          <a:bodyPr/>
          <a:lstStyle/>
          <a:p>
            <a:r>
              <a:rPr lang="en-US" dirty="0"/>
              <a:t>Play Video</a:t>
            </a:r>
          </a:p>
        </p:txBody>
      </p:sp>
    </p:spTree>
    <p:extLst>
      <p:ext uri="{BB962C8B-B14F-4D97-AF65-F5344CB8AC3E}">
        <p14:creationId xmlns:p14="http://schemas.microsoft.com/office/powerpoint/2010/main" val="107948849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tandard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ForeignAffairs_Dept_PPT-Template" id="{2DE73DB3-081B-B844-BF9E-855B78C78C4B}" vid="{9E94EC94-03C6-8D44-B171-E8B7419A0EEF}"/>
    </a:ext>
  </a:extLst>
</a:theme>
</file>

<file path=ppt/theme/theme2.xml><?xml version="1.0" encoding="utf-8"?>
<a:theme xmlns:a="http://schemas.openxmlformats.org/drawingml/2006/main" name="1_Standard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ForeignAffairs_Dept_PPT-Template" id="{2DE73DB3-081B-B844-BF9E-855B78C78C4B}" vid="{9E94EC94-03C6-8D44-B171-E8B7419A0E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460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.AppleSystemUIFont</vt:lpstr>
      <vt:lpstr>FangSong</vt:lpstr>
      <vt:lpstr>FangSong</vt:lpstr>
      <vt:lpstr>Microsoft YaHei</vt:lpstr>
      <vt:lpstr>Microsoft YaHei UI</vt:lpstr>
      <vt:lpstr>Arial</vt:lpstr>
      <vt:lpstr>Ebrima</vt:lpstr>
      <vt:lpstr>Georgia</vt:lpstr>
      <vt:lpstr>Open Sans</vt:lpstr>
      <vt:lpstr>Standard</vt:lpstr>
      <vt:lpstr>1_Standard</vt:lpstr>
      <vt:lpstr>                     爱尔兰驻华大使馆 (Embassy of Ireland)      Enhancing Sustainability = The Critical Driver in Future Dairy Development  加强可持续发展 未来乳业发展的关键动力   2024年6月13日 北京     13th June 2024 Beijing</vt:lpstr>
      <vt:lpstr>Ireland at the forefront of animal husbandry worldwide爱尔兰处于世界畜牧业领先地位</vt:lpstr>
      <vt:lpstr>Origin Green绿色本源</vt:lpstr>
      <vt:lpstr>Food Vision 2030 食品展望2030</vt:lpstr>
      <vt:lpstr>Irish Cattle Breeding Federation(ICBF) 爱尔兰牛群育种协会</vt:lpstr>
      <vt:lpstr>农业食品发展署</vt:lpstr>
      <vt:lpstr>Farm Zero C – Progress to Date</vt:lpstr>
      <vt:lpstr>Farm Zero C</vt:lpstr>
      <vt:lpstr>Play Video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爱尔兰驻华大使馆 (Embassy of Ireland)  农业参赞 令狐喆先生（Agriculture Counsellor  Ger Fox）     Ireland’s Sustainable Dairy Model  爱尔兰可持续发展的乳业模式   2023年8月6日 内蒙古     6th August 2023 Inner Mongolia</dc:title>
  <dc:creator>He Xinrui BEIJING EM</dc:creator>
  <cp:lastModifiedBy>He Xinrui BEIJING EM</cp:lastModifiedBy>
  <cp:revision>7</cp:revision>
  <dcterms:created xsi:type="dcterms:W3CDTF">2024-06-06T05:48:02Z</dcterms:created>
  <dcterms:modified xsi:type="dcterms:W3CDTF">2024-06-11T02:44:35Z</dcterms:modified>
</cp:coreProperties>
</file>