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674" r:id="rId5"/>
  </p:sldMasterIdLst>
  <p:sldIdLst>
    <p:sldId id="256" r:id="rId6"/>
    <p:sldId id="290" r:id="rId7"/>
    <p:sldId id="257" r:id="rId8"/>
    <p:sldId id="277" r:id="rId9"/>
    <p:sldId id="279" r:id="rId10"/>
    <p:sldId id="287" r:id="rId11"/>
    <p:sldId id="292" r:id="rId12"/>
    <p:sldId id="291" r:id="rId13"/>
    <p:sldId id="293" r:id="rId14"/>
    <p:sldId id="294" r:id="rId15"/>
    <p:sldId id="296" r:id="rId16"/>
    <p:sldId id="297" r:id="rId17"/>
    <p:sldId id="298" r:id="rId18"/>
    <p:sldId id="299" r:id="rId19"/>
    <p:sldId id="300" r:id="rId20"/>
    <p:sldId id="289" r:id="rId21"/>
    <p:sldId id="278" r:id="rId22"/>
    <p:sldId id="286" r:id="rId23"/>
    <p:sldId id="302" r:id="rId24"/>
  </p:sldIdLst>
  <p:sldSz cx="24382413" cy="1371600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23">
          <p15:clr>
            <a:srgbClr val="A4A3A4"/>
          </p15:clr>
        </p15:guide>
        <p15:guide id="2" pos="4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4149D-5E48-40AB-A7B7-D5FBE4A62854}" v="49" dt="2025-06-17T10:34:27.169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94" y="90"/>
      </p:cViewPr>
      <p:guideLst>
        <p:guide orient="horz" pos="5223"/>
        <p:guide pos="4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belle Schreiber (FAVV-AFSCA)" userId="5a97ecd5-2f88-4194-b9e9-b19440958d40" providerId="ADAL" clId="{F124149D-5E48-40AB-A7B7-D5FBE4A62854}"/>
    <pc:docChg chg="undo redo custSel addSld delSld modSld sldOrd">
      <pc:chgData name="Annabelle Schreiber (FAVV-AFSCA)" userId="5a97ecd5-2f88-4194-b9e9-b19440958d40" providerId="ADAL" clId="{F124149D-5E48-40AB-A7B7-D5FBE4A62854}" dt="2025-06-17T10:34:37.421" v="1530" actId="6549"/>
      <pc:docMkLst>
        <pc:docMk/>
      </pc:docMkLst>
      <pc:sldChg chg="addSp delSp modSp mod">
        <pc:chgData name="Annabelle Schreiber (FAVV-AFSCA)" userId="5a97ecd5-2f88-4194-b9e9-b19440958d40" providerId="ADAL" clId="{F124149D-5E48-40AB-A7B7-D5FBE4A62854}" dt="2025-06-17T10:33:35.072" v="1512" actId="1076"/>
        <pc:sldMkLst>
          <pc:docMk/>
          <pc:sldMk cId="3421570777" sldId="256"/>
        </pc:sldMkLst>
        <pc:spChg chg="mod">
          <ac:chgData name="Annabelle Schreiber (FAVV-AFSCA)" userId="5a97ecd5-2f88-4194-b9e9-b19440958d40" providerId="ADAL" clId="{F124149D-5E48-40AB-A7B7-D5FBE4A62854}" dt="2025-06-17T06:04:50.823" v="78" actId="6549"/>
          <ac:spMkLst>
            <pc:docMk/>
            <pc:sldMk cId="3421570777" sldId="256"/>
            <ac:spMk id="4" creationId="{ACC81E1A-5D06-1EC9-0AD2-94F4C5CACA85}"/>
          </ac:spMkLst>
        </pc:spChg>
        <pc:spChg chg="mod">
          <ac:chgData name="Annabelle Schreiber (FAVV-AFSCA)" userId="5a97ecd5-2f88-4194-b9e9-b19440958d40" providerId="ADAL" clId="{F124149D-5E48-40AB-A7B7-D5FBE4A62854}" dt="2025-06-17T09:53:43.068" v="1470" actId="207"/>
          <ac:spMkLst>
            <pc:docMk/>
            <pc:sldMk cId="3421570777" sldId="256"/>
            <ac:spMk id="8" creationId="{AD17C5D9-F3FD-3DDB-F0D8-2A0C83BED8C2}"/>
          </ac:spMkLst>
        </pc:spChg>
        <pc:spChg chg="mod">
          <ac:chgData name="Annabelle Schreiber (FAVV-AFSCA)" userId="5a97ecd5-2f88-4194-b9e9-b19440958d40" providerId="ADAL" clId="{F124149D-5E48-40AB-A7B7-D5FBE4A62854}" dt="2025-06-17T10:33:23.507" v="1509"/>
          <ac:spMkLst>
            <pc:docMk/>
            <pc:sldMk cId="3421570777" sldId="256"/>
            <ac:spMk id="13" creationId="{FDA313E3-7328-12A1-67B4-331234933717}"/>
          </ac:spMkLst>
        </pc:spChg>
        <pc:grpChg chg="del">
          <ac:chgData name="Annabelle Schreiber (FAVV-AFSCA)" userId="5a97ecd5-2f88-4194-b9e9-b19440958d40" providerId="ADAL" clId="{F124149D-5E48-40AB-A7B7-D5FBE4A62854}" dt="2025-06-17T06:09:35.256" v="85" actId="478"/>
          <ac:grpSpMkLst>
            <pc:docMk/>
            <pc:sldMk cId="3421570777" sldId="256"/>
            <ac:grpSpMk id="5" creationId="{B3C032D0-FFB8-6D4C-EDF0-F031E0CD1F7B}"/>
          </ac:grpSpMkLst>
        </pc:grpChg>
        <pc:grpChg chg="add del mod">
          <ac:chgData name="Annabelle Schreiber (FAVV-AFSCA)" userId="5a97ecd5-2f88-4194-b9e9-b19440958d40" providerId="ADAL" clId="{F124149D-5E48-40AB-A7B7-D5FBE4A62854}" dt="2025-06-17T10:33:22.754" v="1508" actId="478"/>
          <ac:grpSpMkLst>
            <pc:docMk/>
            <pc:sldMk cId="3421570777" sldId="256"/>
            <ac:grpSpMk id="7" creationId="{67A75065-F146-C5DB-3F97-0C293E6BAE27}"/>
          </ac:grpSpMkLst>
        </pc:grpChg>
        <pc:grpChg chg="add mod">
          <ac:chgData name="Annabelle Schreiber (FAVV-AFSCA)" userId="5a97ecd5-2f88-4194-b9e9-b19440958d40" providerId="ADAL" clId="{F124149D-5E48-40AB-A7B7-D5FBE4A62854}" dt="2025-06-17T10:33:35.072" v="1512" actId="1076"/>
          <ac:grpSpMkLst>
            <pc:docMk/>
            <pc:sldMk cId="3421570777" sldId="256"/>
            <ac:grpSpMk id="10" creationId="{1EA128D4-A262-9D46-8409-47E695CFCE90}"/>
          </ac:grpSpMkLst>
        </pc:grpChg>
        <pc:picChg chg="del ord">
          <ac:chgData name="Annabelle Schreiber (FAVV-AFSCA)" userId="5a97ecd5-2f88-4194-b9e9-b19440958d40" providerId="ADAL" clId="{F124149D-5E48-40AB-A7B7-D5FBE4A62854}" dt="2025-06-17T06:10:25.384" v="88" actId="478"/>
          <ac:picMkLst>
            <pc:docMk/>
            <pc:sldMk cId="3421570777" sldId="256"/>
            <ac:picMk id="2" creationId="{6FEEBA25-FFA8-09BE-2698-9856823C7B3F}"/>
          </ac:picMkLst>
        </pc:picChg>
        <pc:picChg chg="add del">
          <ac:chgData name="Annabelle Schreiber (FAVV-AFSCA)" userId="5a97ecd5-2f88-4194-b9e9-b19440958d40" providerId="ADAL" clId="{F124149D-5E48-40AB-A7B7-D5FBE4A62854}" dt="2025-06-17T06:09:33.850" v="84" actId="478"/>
          <ac:picMkLst>
            <pc:docMk/>
            <pc:sldMk cId="3421570777" sldId="256"/>
            <ac:picMk id="3" creationId="{5712A7B5-23D9-AD06-2B8B-60FACCB8D12D}"/>
          </ac:picMkLst>
        </pc:picChg>
        <pc:picChg chg="add del mod">
          <ac:chgData name="Annabelle Schreiber (FAVV-AFSCA)" userId="5a97ecd5-2f88-4194-b9e9-b19440958d40" providerId="ADAL" clId="{F124149D-5E48-40AB-A7B7-D5FBE4A62854}" dt="2025-06-17T09:53:52.399" v="1471" actId="478"/>
          <ac:picMkLst>
            <pc:docMk/>
            <pc:sldMk cId="3421570777" sldId="256"/>
            <ac:picMk id="9" creationId="{E2E58D4E-00A3-2EFF-A44E-16B1C3FCD4D8}"/>
          </ac:picMkLst>
        </pc:picChg>
      </pc:sldChg>
      <pc:sldChg chg="ord">
        <pc:chgData name="Annabelle Schreiber (FAVV-AFSCA)" userId="5a97ecd5-2f88-4194-b9e9-b19440958d40" providerId="ADAL" clId="{F124149D-5E48-40AB-A7B7-D5FBE4A62854}" dt="2025-06-17T09:41:58.745" v="1414"/>
        <pc:sldMkLst>
          <pc:docMk/>
          <pc:sldMk cId="2256435419" sldId="257"/>
        </pc:sldMkLst>
      </pc:sldChg>
      <pc:sldChg chg="del">
        <pc:chgData name="Annabelle Schreiber (FAVV-AFSCA)" userId="5a97ecd5-2f88-4194-b9e9-b19440958d40" providerId="ADAL" clId="{F124149D-5E48-40AB-A7B7-D5FBE4A62854}" dt="2025-06-17T09:44:24.100" v="1425" actId="47"/>
        <pc:sldMkLst>
          <pc:docMk/>
          <pc:sldMk cId="199537381" sldId="259"/>
        </pc:sldMkLst>
      </pc:sldChg>
      <pc:sldChg chg="delSp modSp del mod">
        <pc:chgData name="Annabelle Schreiber (FAVV-AFSCA)" userId="5a97ecd5-2f88-4194-b9e9-b19440958d40" providerId="ADAL" clId="{F124149D-5E48-40AB-A7B7-D5FBE4A62854}" dt="2025-06-17T08:22:24.564" v="917" actId="47"/>
        <pc:sldMkLst>
          <pc:docMk/>
          <pc:sldMk cId="975855793" sldId="273"/>
        </pc:sldMkLst>
        <pc:spChg chg="mod">
          <ac:chgData name="Annabelle Schreiber (FAVV-AFSCA)" userId="5a97ecd5-2f88-4194-b9e9-b19440958d40" providerId="ADAL" clId="{F124149D-5E48-40AB-A7B7-D5FBE4A62854}" dt="2025-06-17T08:14:17.412" v="723" actId="14100"/>
          <ac:spMkLst>
            <pc:docMk/>
            <pc:sldMk cId="975855793" sldId="273"/>
            <ac:spMk id="2" creationId="{BB6D3C79-EDAD-C7F3-953A-0B8C8BB090FE}"/>
          </ac:spMkLst>
        </pc:spChg>
        <pc:spChg chg="mod">
          <ac:chgData name="Annabelle Schreiber (FAVV-AFSCA)" userId="5a97ecd5-2f88-4194-b9e9-b19440958d40" providerId="ADAL" clId="{F124149D-5E48-40AB-A7B7-D5FBE4A62854}" dt="2025-06-17T08:20:58.949" v="913" actId="20577"/>
          <ac:spMkLst>
            <pc:docMk/>
            <pc:sldMk cId="975855793" sldId="273"/>
            <ac:spMk id="3" creationId="{2646F032-AA9A-0B82-F8A9-9B006CEB7C8B}"/>
          </ac:spMkLst>
        </pc:spChg>
        <pc:spChg chg="del">
          <ac:chgData name="Annabelle Schreiber (FAVV-AFSCA)" userId="5a97ecd5-2f88-4194-b9e9-b19440958d40" providerId="ADAL" clId="{F124149D-5E48-40AB-A7B7-D5FBE4A62854}" dt="2025-06-17T07:43:58.275" v="125" actId="478"/>
          <ac:spMkLst>
            <pc:docMk/>
            <pc:sldMk cId="975855793" sldId="273"/>
            <ac:spMk id="5" creationId="{450689E9-57B0-14D1-70DF-EA6B30B3F544}"/>
          </ac:spMkLst>
        </pc:spChg>
      </pc:sldChg>
      <pc:sldChg chg="del">
        <pc:chgData name="Annabelle Schreiber (FAVV-AFSCA)" userId="5a97ecd5-2f88-4194-b9e9-b19440958d40" providerId="ADAL" clId="{F124149D-5E48-40AB-A7B7-D5FBE4A62854}" dt="2025-06-17T09:41:11.049" v="1411" actId="47"/>
        <pc:sldMkLst>
          <pc:docMk/>
          <pc:sldMk cId="4068439407" sldId="275"/>
        </pc:sldMkLst>
      </pc:sldChg>
      <pc:sldChg chg="ord">
        <pc:chgData name="Annabelle Schreiber (FAVV-AFSCA)" userId="5a97ecd5-2f88-4194-b9e9-b19440958d40" providerId="ADAL" clId="{F124149D-5E48-40AB-A7B7-D5FBE4A62854}" dt="2025-06-17T09:42:08.873" v="1416"/>
        <pc:sldMkLst>
          <pc:docMk/>
          <pc:sldMk cId="237475496" sldId="277"/>
        </pc:sldMkLst>
      </pc:sldChg>
      <pc:sldChg chg="ord">
        <pc:chgData name="Annabelle Schreiber (FAVV-AFSCA)" userId="5a97ecd5-2f88-4194-b9e9-b19440958d40" providerId="ADAL" clId="{F124149D-5E48-40AB-A7B7-D5FBE4A62854}" dt="2025-06-17T09:42:17.288" v="1418"/>
        <pc:sldMkLst>
          <pc:docMk/>
          <pc:sldMk cId="2604665584" sldId="279"/>
        </pc:sldMkLst>
      </pc:sldChg>
      <pc:sldChg chg="del">
        <pc:chgData name="Annabelle Schreiber (FAVV-AFSCA)" userId="5a97ecd5-2f88-4194-b9e9-b19440958d40" providerId="ADAL" clId="{F124149D-5E48-40AB-A7B7-D5FBE4A62854}" dt="2025-06-17T09:41:12.920" v="1412" actId="47"/>
        <pc:sldMkLst>
          <pc:docMk/>
          <pc:sldMk cId="234879320" sldId="281"/>
        </pc:sldMkLst>
      </pc:sldChg>
      <pc:sldChg chg="del">
        <pc:chgData name="Annabelle Schreiber (FAVV-AFSCA)" userId="5a97ecd5-2f88-4194-b9e9-b19440958d40" providerId="ADAL" clId="{F124149D-5E48-40AB-A7B7-D5FBE4A62854}" dt="2025-06-17T09:44:16.563" v="1423" actId="47"/>
        <pc:sldMkLst>
          <pc:docMk/>
          <pc:sldMk cId="54443798" sldId="282"/>
        </pc:sldMkLst>
      </pc:sldChg>
      <pc:sldChg chg="del">
        <pc:chgData name="Annabelle Schreiber (FAVV-AFSCA)" userId="5a97ecd5-2f88-4194-b9e9-b19440958d40" providerId="ADAL" clId="{F124149D-5E48-40AB-A7B7-D5FBE4A62854}" dt="2025-06-17T09:44:17.840" v="1424" actId="47"/>
        <pc:sldMkLst>
          <pc:docMk/>
          <pc:sldMk cId="471304746" sldId="283"/>
        </pc:sldMkLst>
      </pc:sldChg>
      <pc:sldChg chg="del">
        <pc:chgData name="Annabelle Schreiber (FAVV-AFSCA)" userId="5a97ecd5-2f88-4194-b9e9-b19440958d40" providerId="ADAL" clId="{F124149D-5E48-40AB-A7B7-D5FBE4A62854}" dt="2025-06-17T09:42:47.678" v="1419" actId="47"/>
        <pc:sldMkLst>
          <pc:docMk/>
          <pc:sldMk cId="1097894088" sldId="284"/>
        </pc:sldMkLst>
      </pc:sldChg>
      <pc:sldChg chg="del ord">
        <pc:chgData name="Annabelle Schreiber (FAVV-AFSCA)" userId="5a97ecd5-2f88-4194-b9e9-b19440958d40" providerId="ADAL" clId="{F124149D-5E48-40AB-A7B7-D5FBE4A62854}" dt="2025-06-17T09:44:09.635" v="1422" actId="47"/>
        <pc:sldMkLst>
          <pc:docMk/>
          <pc:sldMk cId="43650165" sldId="285"/>
        </pc:sldMkLst>
      </pc:sldChg>
      <pc:sldChg chg="modSp mod">
        <pc:chgData name="Annabelle Schreiber (FAVV-AFSCA)" userId="5a97ecd5-2f88-4194-b9e9-b19440958d40" providerId="ADAL" clId="{F124149D-5E48-40AB-A7B7-D5FBE4A62854}" dt="2025-06-17T09:45:49.985" v="1427" actId="6549"/>
        <pc:sldMkLst>
          <pc:docMk/>
          <pc:sldMk cId="3537097843" sldId="286"/>
        </pc:sldMkLst>
        <pc:spChg chg="mod">
          <ac:chgData name="Annabelle Schreiber (FAVV-AFSCA)" userId="5a97ecd5-2f88-4194-b9e9-b19440958d40" providerId="ADAL" clId="{F124149D-5E48-40AB-A7B7-D5FBE4A62854}" dt="2025-06-17T09:45:49.985" v="1427" actId="6549"/>
          <ac:spMkLst>
            <pc:docMk/>
            <pc:sldMk cId="3537097843" sldId="286"/>
            <ac:spMk id="3" creationId="{BC64B0FE-EE5C-A709-AC9B-1126942D4B5E}"/>
          </ac:spMkLst>
        </pc:spChg>
      </pc:sldChg>
      <pc:sldChg chg="addSp modSp mod ord">
        <pc:chgData name="Annabelle Schreiber (FAVV-AFSCA)" userId="5a97ecd5-2f88-4194-b9e9-b19440958d40" providerId="ADAL" clId="{F124149D-5E48-40AB-A7B7-D5FBE4A62854}" dt="2025-06-17T08:20:36.954" v="906" actId="404"/>
        <pc:sldMkLst>
          <pc:docMk/>
          <pc:sldMk cId="95115166" sldId="287"/>
        </pc:sldMkLst>
        <pc:spChg chg="mod">
          <ac:chgData name="Annabelle Schreiber (FAVV-AFSCA)" userId="5a97ecd5-2f88-4194-b9e9-b19440958d40" providerId="ADAL" clId="{F124149D-5E48-40AB-A7B7-D5FBE4A62854}" dt="2025-06-17T08:07:40.862" v="243" actId="14100"/>
          <ac:spMkLst>
            <pc:docMk/>
            <pc:sldMk cId="95115166" sldId="287"/>
            <ac:spMk id="2" creationId="{07DE0108-3E37-6D67-6716-7A4887B4C504}"/>
          </ac:spMkLst>
        </pc:spChg>
        <pc:spChg chg="mod">
          <ac:chgData name="Annabelle Schreiber (FAVV-AFSCA)" userId="5a97ecd5-2f88-4194-b9e9-b19440958d40" providerId="ADAL" clId="{F124149D-5E48-40AB-A7B7-D5FBE4A62854}" dt="2025-06-17T08:20:36.954" v="906" actId="404"/>
          <ac:spMkLst>
            <pc:docMk/>
            <pc:sldMk cId="95115166" sldId="287"/>
            <ac:spMk id="3" creationId="{489C2097-11CD-BBB3-DF4C-BA86A1957078}"/>
          </ac:spMkLst>
        </pc:spChg>
        <pc:spChg chg="add">
          <ac:chgData name="Annabelle Schreiber (FAVV-AFSCA)" userId="5a97ecd5-2f88-4194-b9e9-b19440958d40" providerId="ADAL" clId="{F124149D-5E48-40AB-A7B7-D5FBE4A62854}" dt="2025-06-17T08:02:18.448" v="158"/>
          <ac:spMkLst>
            <pc:docMk/>
            <pc:sldMk cId="95115166" sldId="287"/>
            <ac:spMk id="4" creationId="{DBD64978-7B4E-2F9F-D0A2-1B34EB1FD06B}"/>
          </ac:spMkLst>
        </pc:spChg>
      </pc:sldChg>
      <pc:sldChg chg="delSp modSp mod">
        <pc:chgData name="Annabelle Schreiber (FAVV-AFSCA)" userId="5a97ecd5-2f88-4194-b9e9-b19440958d40" providerId="ADAL" clId="{F124149D-5E48-40AB-A7B7-D5FBE4A62854}" dt="2025-06-17T10:34:37.421" v="1530" actId="6549"/>
        <pc:sldMkLst>
          <pc:docMk/>
          <pc:sldMk cId="3251620581" sldId="288"/>
        </pc:sldMkLst>
        <pc:spChg chg="mod">
          <ac:chgData name="Annabelle Schreiber (FAVV-AFSCA)" userId="5a97ecd5-2f88-4194-b9e9-b19440958d40" providerId="ADAL" clId="{F124149D-5E48-40AB-A7B7-D5FBE4A62854}" dt="2025-06-17T10:34:37.421" v="1530" actId="6549"/>
          <ac:spMkLst>
            <pc:docMk/>
            <pc:sldMk cId="3251620581" sldId="288"/>
            <ac:spMk id="2" creationId="{CB43C968-EECD-E418-2928-91F3C3FFF8C3}"/>
          </ac:spMkLst>
        </pc:spChg>
        <pc:spChg chg="mod">
          <ac:chgData name="Annabelle Schreiber (FAVV-AFSCA)" userId="5a97ecd5-2f88-4194-b9e9-b19440958d40" providerId="ADAL" clId="{F124149D-5E48-40AB-A7B7-D5FBE4A62854}" dt="2025-06-17T07:38:48.233" v="111" actId="20577"/>
          <ac:spMkLst>
            <pc:docMk/>
            <pc:sldMk cId="3251620581" sldId="288"/>
            <ac:spMk id="3" creationId="{3FEB3619-BD23-441D-8D17-FE617460E7C6}"/>
          </ac:spMkLst>
        </pc:spChg>
        <pc:picChg chg="del">
          <ac:chgData name="Annabelle Schreiber (FAVV-AFSCA)" userId="5a97ecd5-2f88-4194-b9e9-b19440958d40" providerId="ADAL" clId="{F124149D-5E48-40AB-A7B7-D5FBE4A62854}" dt="2025-06-17T08:55:30.326" v="1158" actId="478"/>
          <ac:picMkLst>
            <pc:docMk/>
            <pc:sldMk cId="3251620581" sldId="288"/>
            <ac:picMk id="7" creationId="{26A3D11A-04D2-6BC6-6B76-CEBEEB8B4AC2}"/>
          </ac:picMkLst>
        </pc:picChg>
      </pc:sldChg>
      <pc:sldChg chg="addSp delSp modSp add mod">
        <pc:chgData name="Annabelle Schreiber (FAVV-AFSCA)" userId="5a97ecd5-2f88-4194-b9e9-b19440958d40" providerId="ADAL" clId="{F124149D-5E48-40AB-A7B7-D5FBE4A62854}" dt="2025-06-17T07:45:02.048" v="140" actId="478"/>
        <pc:sldMkLst>
          <pc:docMk/>
          <pc:sldMk cId="1703311651" sldId="289"/>
        </pc:sldMkLst>
        <pc:spChg chg="del mod">
          <ac:chgData name="Annabelle Schreiber (FAVV-AFSCA)" userId="5a97ecd5-2f88-4194-b9e9-b19440958d40" providerId="ADAL" clId="{F124149D-5E48-40AB-A7B7-D5FBE4A62854}" dt="2025-06-17T07:44:59.061" v="139" actId="478"/>
          <ac:spMkLst>
            <pc:docMk/>
            <pc:sldMk cId="1703311651" sldId="289"/>
            <ac:spMk id="2" creationId="{66D1F3BE-C285-72F1-C13D-DA2F595DCFE4}"/>
          </ac:spMkLst>
        </pc:spChg>
        <pc:spChg chg="del">
          <ac:chgData name="Annabelle Schreiber (FAVV-AFSCA)" userId="5a97ecd5-2f88-4194-b9e9-b19440958d40" providerId="ADAL" clId="{F124149D-5E48-40AB-A7B7-D5FBE4A62854}" dt="2025-06-17T07:44:15.991" v="127" actId="478"/>
          <ac:spMkLst>
            <pc:docMk/>
            <pc:sldMk cId="1703311651" sldId="289"/>
            <ac:spMk id="3" creationId="{1BD6D3F6-15B4-A19F-4BAF-8DC19384CBCD}"/>
          </ac:spMkLst>
        </pc:spChg>
        <pc:spChg chg="add del mod">
          <ac:chgData name="Annabelle Schreiber (FAVV-AFSCA)" userId="5a97ecd5-2f88-4194-b9e9-b19440958d40" providerId="ADAL" clId="{F124149D-5E48-40AB-A7B7-D5FBE4A62854}" dt="2025-06-17T07:44:17.922" v="128" actId="478"/>
          <ac:spMkLst>
            <pc:docMk/>
            <pc:sldMk cId="1703311651" sldId="289"/>
            <ac:spMk id="5" creationId="{B8E7B544-CC44-A56C-3EE9-256F5CB4BBC2}"/>
          </ac:spMkLst>
        </pc:spChg>
        <pc:spChg chg="add del mod">
          <ac:chgData name="Annabelle Schreiber (FAVV-AFSCA)" userId="5a97ecd5-2f88-4194-b9e9-b19440958d40" providerId="ADAL" clId="{F124149D-5E48-40AB-A7B7-D5FBE4A62854}" dt="2025-06-17T07:45:02.048" v="140" actId="478"/>
          <ac:spMkLst>
            <pc:docMk/>
            <pc:sldMk cId="1703311651" sldId="289"/>
            <ac:spMk id="10" creationId="{DBBC1B1E-690A-480A-DD4E-638A8C202B2B}"/>
          </ac:spMkLst>
        </pc:spChg>
        <pc:picChg chg="del">
          <ac:chgData name="Annabelle Schreiber (FAVV-AFSCA)" userId="5a97ecd5-2f88-4194-b9e9-b19440958d40" providerId="ADAL" clId="{F124149D-5E48-40AB-A7B7-D5FBE4A62854}" dt="2025-06-17T07:44:19.305" v="129" actId="478"/>
          <ac:picMkLst>
            <pc:docMk/>
            <pc:sldMk cId="1703311651" sldId="289"/>
            <ac:picMk id="7" creationId="{D15DD7BC-D3E5-FA3F-8A90-C0E5473B206E}"/>
          </ac:picMkLst>
        </pc:picChg>
        <pc:picChg chg="add mod">
          <ac:chgData name="Annabelle Schreiber (FAVV-AFSCA)" userId="5a97ecd5-2f88-4194-b9e9-b19440958d40" providerId="ADAL" clId="{F124149D-5E48-40AB-A7B7-D5FBE4A62854}" dt="2025-06-17T07:44:53.489" v="137" actId="1076"/>
          <ac:picMkLst>
            <pc:docMk/>
            <pc:sldMk cId="1703311651" sldId="289"/>
            <ac:picMk id="8" creationId="{57E39948-D220-06B0-999C-376CC3F69D9E}"/>
          </ac:picMkLst>
        </pc:picChg>
      </pc:sldChg>
      <pc:sldChg chg="delSp modSp add mod">
        <pc:chgData name="Annabelle Schreiber (FAVV-AFSCA)" userId="5a97ecd5-2f88-4194-b9e9-b19440958d40" providerId="ADAL" clId="{F124149D-5E48-40AB-A7B7-D5FBE4A62854}" dt="2025-06-17T10:34:27.169" v="1514" actId="478"/>
        <pc:sldMkLst>
          <pc:docMk/>
          <pc:sldMk cId="1883875441" sldId="290"/>
        </pc:sldMkLst>
        <pc:spChg chg="mod">
          <ac:chgData name="Annabelle Schreiber (FAVV-AFSCA)" userId="5a97ecd5-2f88-4194-b9e9-b19440958d40" providerId="ADAL" clId="{F124149D-5E48-40AB-A7B7-D5FBE4A62854}" dt="2025-06-17T08:11:48.709" v="397" actId="20577"/>
          <ac:spMkLst>
            <pc:docMk/>
            <pc:sldMk cId="1883875441" sldId="290"/>
            <ac:spMk id="2" creationId="{B5EA5015-229B-57B9-511D-70F3B636BFF7}"/>
          </ac:spMkLst>
        </pc:spChg>
        <pc:spChg chg="mod">
          <ac:chgData name="Annabelle Schreiber (FAVV-AFSCA)" userId="5a97ecd5-2f88-4194-b9e9-b19440958d40" providerId="ADAL" clId="{F124149D-5E48-40AB-A7B7-D5FBE4A62854}" dt="2025-06-17T08:20:42.907" v="907" actId="404"/>
          <ac:spMkLst>
            <pc:docMk/>
            <pc:sldMk cId="1883875441" sldId="290"/>
            <ac:spMk id="3" creationId="{CBA63A7E-9487-E6DE-AC93-CEEBAC67A40E}"/>
          </ac:spMkLst>
        </pc:spChg>
        <pc:spChg chg="del mod">
          <ac:chgData name="Annabelle Schreiber (FAVV-AFSCA)" userId="5a97ecd5-2f88-4194-b9e9-b19440958d40" providerId="ADAL" clId="{F124149D-5E48-40AB-A7B7-D5FBE4A62854}" dt="2025-06-17T10:34:27.169" v="1514" actId="478"/>
          <ac:spMkLst>
            <pc:docMk/>
            <pc:sldMk cId="1883875441" sldId="290"/>
            <ac:spMk id="4" creationId="{59A85095-A409-6C75-FC7C-8214A93B6FF4}"/>
          </ac:spMkLst>
        </pc:spChg>
      </pc:sldChg>
      <pc:sldChg chg="addSp delSp modSp add mod">
        <pc:chgData name="Annabelle Schreiber (FAVV-AFSCA)" userId="5a97ecd5-2f88-4194-b9e9-b19440958d40" providerId="ADAL" clId="{F124149D-5E48-40AB-A7B7-D5FBE4A62854}" dt="2025-06-17T09:14:05.273" v="1180" actId="478"/>
        <pc:sldMkLst>
          <pc:docMk/>
          <pc:sldMk cId="2321730622" sldId="291"/>
        </pc:sldMkLst>
        <pc:spChg chg="mod">
          <ac:chgData name="Annabelle Schreiber (FAVV-AFSCA)" userId="5a97ecd5-2f88-4194-b9e9-b19440958d40" providerId="ADAL" clId="{F124149D-5E48-40AB-A7B7-D5FBE4A62854}" dt="2025-06-17T08:23:20.532" v="933" actId="14100"/>
          <ac:spMkLst>
            <pc:docMk/>
            <pc:sldMk cId="2321730622" sldId="291"/>
            <ac:spMk id="2" creationId="{855E4179-7313-68E1-3CDA-17D9D3628383}"/>
          </ac:spMkLst>
        </pc:spChg>
        <pc:spChg chg="mod">
          <ac:chgData name="Annabelle Schreiber (FAVV-AFSCA)" userId="5a97ecd5-2f88-4194-b9e9-b19440958d40" providerId="ADAL" clId="{F124149D-5E48-40AB-A7B7-D5FBE4A62854}" dt="2025-06-17T09:13:12.578" v="1174" actId="20577"/>
          <ac:spMkLst>
            <pc:docMk/>
            <pc:sldMk cId="2321730622" sldId="291"/>
            <ac:spMk id="3" creationId="{A9E43C1E-35BB-94CD-528C-2792C72AFF65}"/>
          </ac:spMkLst>
        </pc:spChg>
        <pc:spChg chg="add del">
          <ac:chgData name="Annabelle Schreiber (FAVV-AFSCA)" userId="5a97ecd5-2f88-4194-b9e9-b19440958d40" providerId="ADAL" clId="{F124149D-5E48-40AB-A7B7-D5FBE4A62854}" dt="2025-06-17T08:27:40.829" v="964" actId="478"/>
          <ac:spMkLst>
            <pc:docMk/>
            <pc:sldMk cId="2321730622" sldId="291"/>
            <ac:spMk id="4" creationId="{6F4C090C-575B-B891-0AB2-2224457AC2BD}"/>
          </ac:spMkLst>
        </pc:spChg>
        <pc:spChg chg="add mod">
          <ac:chgData name="Annabelle Schreiber (FAVV-AFSCA)" userId="5a97ecd5-2f88-4194-b9e9-b19440958d40" providerId="ADAL" clId="{F124149D-5E48-40AB-A7B7-D5FBE4A62854}" dt="2025-06-17T09:13:41.672" v="1179" actId="1582"/>
          <ac:spMkLst>
            <pc:docMk/>
            <pc:sldMk cId="2321730622" sldId="291"/>
            <ac:spMk id="11" creationId="{BA50F589-50BC-991A-135D-F350D2939790}"/>
          </ac:spMkLst>
        </pc:spChg>
        <pc:picChg chg="add mod">
          <ac:chgData name="Annabelle Schreiber (FAVV-AFSCA)" userId="5a97ecd5-2f88-4194-b9e9-b19440958d40" providerId="ADAL" clId="{F124149D-5E48-40AB-A7B7-D5FBE4A62854}" dt="2025-06-17T09:11:50.073" v="1163" actId="1076"/>
          <ac:picMkLst>
            <pc:docMk/>
            <pc:sldMk cId="2321730622" sldId="291"/>
            <ac:picMk id="6" creationId="{1071C894-CE3F-D8FC-9782-B946AC12CA94}"/>
          </ac:picMkLst>
        </pc:picChg>
        <pc:picChg chg="del">
          <ac:chgData name="Annabelle Schreiber (FAVV-AFSCA)" userId="5a97ecd5-2f88-4194-b9e9-b19440958d40" providerId="ADAL" clId="{F124149D-5E48-40AB-A7B7-D5FBE4A62854}" dt="2025-06-17T08:55:00.822" v="1154" actId="478"/>
          <ac:picMkLst>
            <pc:docMk/>
            <pc:sldMk cId="2321730622" sldId="291"/>
            <ac:picMk id="7" creationId="{7C368489-E515-1C37-B796-2C4E75A18008}"/>
          </ac:picMkLst>
        </pc:picChg>
        <pc:picChg chg="add del mod">
          <ac:chgData name="Annabelle Schreiber (FAVV-AFSCA)" userId="5a97ecd5-2f88-4194-b9e9-b19440958d40" providerId="ADAL" clId="{F124149D-5E48-40AB-A7B7-D5FBE4A62854}" dt="2025-06-17T09:14:05.273" v="1180" actId="478"/>
          <ac:picMkLst>
            <pc:docMk/>
            <pc:sldMk cId="2321730622" sldId="291"/>
            <ac:picMk id="8" creationId="{B7A1A3E1-F7F3-9580-CF0B-15B0A696E13B}"/>
          </ac:picMkLst>
        </pc:picChg>
        <pc:picChg chg="add mod">
          <ac:chgData name="Annabelle Schreiber (FAVV-AFSCA)" userId="5a97ecd5-2f88-4194-b9e9-b19440958d40" providerId="ADAL" clId="{F124149D-5E48-40AB-A7B7-D5FBE4A62854}" dt="2025-06-17T09:13:17.481" v="1175" actId="14100"/>
          <ac:picMkLst>
            <pc:docMk/>
            <pc:sldMk cId="2321730622" sldId="291"/>
            <ac:picMk id="10" creationId="{7CAA17DF-4B10-6A0F-F288-A0CB5EAFBB5B}"/>
          </ac:picMkLst>
        </pc:picChg>
      </pc:sldChg>
      <pc:sldChg chg="addSp delSp modSp add mod">
        <pc:chgData name="Annabelle Schreiber (FAVV-AFSCA)" userId="5a97ecd5-2f88-4194-b9e9-b19440958d40" providerId="ADAL" clId="{F124149D-5E48-40AB-A7B7-D5FBE4A62854}" dt="2025-06-17T08:55:04.741" v="1157"/>
        <pc:sldMkLst>
          <pc:docMk/>
          <pc:sldMk cId="135560494" sldId="292"/>
        </pc:sldMkLst>
        <pc:spChg chg="mod">
          <ac:chgData name="Annabelle Schreiber (FAVV-AFSCA)" userId="5a97ecd5-2f88-4194-b9e9-b19440958d40" providerId="ADAL" clId="{F124149D-5E48-40AB-A7B7-D5FBE4A62854}" dt="2025-06-17T08:23:01.228" v="930" actId="20577"/>
          <ac:spMkLst>
            <pc:docMk/>
            <pc:sldMk cId="135560494" sldId="292"/>
            <ac:spMk id="2" creationId="{30E981A5-0543-2318-32FD-303E325BE25E}"/>
          </ac:spMkLst>
        </pc:spChg>
        <pc:picChg chg="add mod">
          <ac:chgData name="Annabelle Schreiber (FAVV-AFSCA)" userId="5a97ecd5-2f88-4194-b9e9-b19440958d40" providerId="ADAL" clId="{F124149D-5E48-40AB-A7B7-D5FBE4A62854}" dt="2025-06-17T08:55:04.741" v="1157"/>
          <ac:picMkLst>
            <pc:docMk/>
            <pc:sldMk cId="135560494" sldId="292"/>
            <ac:picMk id="4" creationId="{773E7B1C-2846-690A-D6CB-B29FAAC230F9}"/>
          </ac:picMkLst>
        </pc:picChg>
        <pc:picChg chg="del">
          <ac:chgData name="Annabelle Schreiber (FAVV-AFSCA)" userId="5a97ecd5-2f88-4194-b9e9-b19440958d40" providerId="ADAL" clId="{F124149D-5E48-40AB-A7B7-D5FBE4A62854}" dt="2025-06-17T08:55:04.478" v="1156" actId="478"/>
          <ac:picMkLst>
            <pc:docMk/>
            <pc:sldMk cId="135560494" sldId="292"/>
            <ac:picMk id="7" creationId="{BF535D87-A423-E93B-79C1-83EE8A2DF4E8}"/>
          </ac:picMkLst>
        </pc:picChg>
      </pc:sldChg>
      <pc:sldChg chg="addSp delSp modSp add mod">
        <pc:chgData name="Annabelle Schreiber (FAVV-AFSCA)" userId="5a97ecd5-2f88-4194-b9e9-b19440958d40" providerId="ADAL" clId="{F124149D-5E48-40AB-A7B7-D5FBE4A62854}" dt="2025-06-17T08:54:57.932" v="1153"/>
        <pc:sldMkLst>
          <pc:docMk/>
          <pc:sldMk cId="2644880415" sldId="293"/>
        </pc:sldMkLst>
        <pc:spChg chg="mod">
          <ac:chgData name="Annabelle Schreiber (FAVV-AFSCA)" userId="5a97ecd5-2f88-4194-b9e9-b19440958d40" providerId="ADAL" clId="{F124149D-5E48-40AB-A7B7-D5FBE4A62854}" dt="2025-06-17T08:28:10.909" v="975" actId="20577"/>
          <ac:spMkLst>
            <pc:docMk/>
            <pc:sldMk cId="2644880415" sldId="293"/>
            <ac:spMk id="2" creationId="{6CA3C6DF-EFD9-ADC0-0FE6-FD8F25557A3C}"/>
          </ac:spMkLst>
        </pc:spChg>
        <pc:spChg chg="mod">
          <ac:chgData name="Annabelle Schreiber (FAVV-AFSCA)" userId="5a97ecd5-2f88-4194-b9e9-b19440958d40" providerId="ADAL" clId="{F124149D-5E48-40AB-A7B7-D5FBE4A62854}" dt="2025-06-17T08:33:31.341" v="1066" actId="1076"/>
          <ac:spMkLst>
            <pc:docMk/>
            <pc:sldMk cId="2644880415" sldId="293"/>
            <ac:spMk id="3" creationId="{4630F492-ED68-0398-AF67-94234B3CD60E}"/>
          </ac:spMkLst>
        </pc:spChg>
        <pc:spChg chg="add del mod">
          <ac:chgData name="Annabelle Schreiber (FAVV-AFSCA)" userId="5a97ecd5-2f88-4194-b9e9-b19440958d40" providerId="ADAL" clId="{F124149D-5E48-40AB-A7B7-D5FBE4A62854}" dt="2025-06-17T08:29:13.863" v="1012"/>
          <ac:spMkLst>
            <pc:docMk/>
            <pc:sldMk cId="2644880415" sldId="293"/>
            <ac:spMk id="5" creationId="{6C903342-7E17-26F8-2ACE-E39326BFF6CF}"/>
          </ac:spMkLst>
        </pc:spChg>
        <pc:graphicFrameChg chg="add mod modGraphic">
          <ac:chgData name="Annabelle Schreiber (FAVV-AFSCA)" userId="5a97ecd5-2f88-4194-b9e9-b19440958d40" providerId="ADAL" clId="{F124149D-5E48-40AB-A7B7-D5FBE4A62854}" dt="2025-06-17T08:33:25.824" v="1065" actId="14100"/>
          <ac:graphicFrameMkLst>
            <pc:docMk/>
            <pc:sldMk cId="2644880415" sldId="293"/>
            <ac:graphicFrameMk id="4" creationId="{F95FCC42-C44D-F771-5F70-1EE3040A79D0}"/>
          </ac:graphicFrameMkLst>
        </pc:graphicFrameChg>
        <pc:picChg chg="del">
          <ac:chgData name="Annabelle Schreiber (FAVV-AFSCA)" userId="5a97ecd5-2f88-4194-b9e9-b19440958d40" providerId="ADAL" clId="{F124149D-5E48-40AB-A7B7-D5FBE4A62854}" dt="2025-06-17T08:28:43.755" v="978" actId="478"/>
          <ac:picMkLst>
            <pc:docMk/>
            <pc:sldMk cId="2644880415" sldId="293"/>
            <ac:picMk id="6" creationId="{451FF3D6-D6FB-7FED-DE37-2F7DEB89E65F}"/>
          </ac:picMkLst>
        </pc:picChg>
        <pc:picChg chg="del">
          <ac:chgData name="Annabelle Schreiber (FAVV-AFSCA)" userId="5a97ecd5-2f88-4194-b9e9-b19440958d40" providerId="ADAL" clId="{F124149D-5E48-40AB-A7B7-D5FBE4A62854}" dt="2025-06-17T08:54:57.143" v="1152" actId="478"/>
          <ac:picMkLst>
            <pc:docMk/>
            <pc:sldMk cId="2644880415" sldId="293"/>
            <ac:picMk id="7" creationId="{8BBC7F1E-6332-DF64-5016-4445D4BBE5D2}"/>
          </ac:picMkLst>
        </pc:picChg>
        <pc:picChg chg="add mod">
          <ac:chgData name="Annabelle Schreiber (FAVV-AFSCA)" userId="5a97ecd5-2f88-4194-b9e9-b19440958d40" providerId="ADAL" clId="{F124149D-5E48-40AB-A7B7-D5FBE4A62854}" dt="2025-06-17T08:54:57.932" v="1153"/>
          <ac:picMkLst>
            <pc:docMk/>
            <pc:sldMk cId="2644880415" sldId="293"/>
            <ac:picMk id="8" creationId="{D6761716-E901-91D0-B77F-BE7A277F463C}"/>
          </ac:picMkLst>
        </pc:picChg>
      </pc:sldChg>
      <pc:sldChg chg="addSp delSp modSp add mod">
        <pc:chgData name="Annabelle Schreiber (FAVV-AFSCA)" userId="5a97ecd5-2f88-4194-b9e9-b19440958d40" providerId="ADAL" clId="{F124149D-5E48-40AB-A7B7-D5FBE4A62854}" dt="2025-06-17T09:14:32.697" v="1182" actId="20577"/>
        <pc:sldMkLst>
          <pc:docMk/>
          <pc:sldMk cId="3175822498" sldId="294"/>
        </pc:sldMkLst>
        <pc:spChg chg="mod">
          <ac:chgData name="Annabelle Schreiber (FAVV-AFSCA)" userId="5a97ecd5-2f88-4194-b9e9-b19440958d40" providerId="ADAL" clId="{F124149D-5E48-40AB-A7B7-D5FBE4A62854}" dt="2025-06-17T08:38:42.823" v="1077" actId="20577"/>
          <ac:spMkLst>
            <pc:docMk/>
            <pc:sldMk cId="3175822498" sldId="294"/>
            <ac:spMk id="2" creationId="{2DB3FD95-BA2F-FEE8-3097-0409EB28EE1B}"/>
          </ac:spMkLst>
        </pc:spChg>
        <pc:spChg chg="mod">
          <ac:chgData name="Annabelle Schreiber (FAVV-AFSCA)" userId="5a97ecd5-2f88-4194-b9e9-b19440958d40" providerId="ADAL" clId="{F124149D-5E48-40AB-A7B7-D5FBE4A62854}" dt="2025-06-17T09:14:32.697" v="1182" actId="20577"/>
          <ac:spMkLst>
            <pc:docMk/>
            <pc:sldMk cId="3175822498" sldId="294"/>
            <ac:spMk id="3" creationId="{DF1B60CA-677C-5FAA-8460-A1301390DF65}"/>
          </ac:spMkLst>
        </pc:spChg>
        <pc:picChg chg="add mod modCrop">
          <ac:chgData name="Annabelle Schreiber (FAVV-AFSCA)" userId="5a97ecd5-2f88-4194-b9e9-b19440958d40" providerId="ADAL" clId="{F124149D-5E48-40AB-A7B7-D5FBE4A62854}" dt="2025-06-17T08:41:51.097" v="1150" actId="18131"/>
          <ac:picMkLst>
            <pc:docMk/>
            <pc:sldMk cId="3175822498" sldId="294"/>
            <ac:picMk id="5" creationId="{002875E9-750A-9636-8B8D-25E4945A6069}"/>
          </ac:picMkLst>
        </pc:picChg>
        <pc:picChg chg="del">
          <ac:chgData name="Annabelle Schreiber (FAVV-AFSCA)" userId="5a97ecd5-2f88-4194-b9e9-b19440958d40" providerId="ADAL" clId="{F124149D-5E48-40AB-A7B7-D5FBE4A62854}" dt="2025-06-17T08:39:01.071" v="1078" actId="478"/>
          <ac:picMkLst>
            <pc:docMk/>
            <pc:sldMk cId="3175822498" sldId="294"/>
            <ac:picMk id="6" creationId="{C5188FA7-5EF6-B884-95D3-847C271447F3}"/>
          </ac:picMkLst>
        </pc:picChg>
        <pc:picChg chg="del">
          <ac:chgData name="Annabelle Schreiber (FAVV-AFSCA)" userId="5a97ecd5-2f88-4194-b9e9-b19440958d40" providerId="ADAL" clId="{F124149D-5E48-40AB-A7B7-D5FBE4A62854}" dt="2025-06-17T08:40:49.855" v="1143" actId="478"/>
          <ac:picMkLst>
            <pc:docMk/>
            <pc:sldMk cId="3175822498" sldId="294"/>
            <ac:picMk id="7" creationId="{85DB4AEE-7CFD-8E9E-E944-D4A8E9AE4A5A}"/>
          </ac:picMkLst>
        </pc:picChg>
      </pc:sldChg>
      <pc:sldChg chg="add del setBg">
        <pc:chgData name="Annabelle Schreiber (FAVV-AFSCA)" userId="5a97ecd5-2f88-4194-b9e9-b19440958d40" providerId="ADAL" clId="{F124149D-5E48-40AB-A7B7-D5FBE4A62854}" dt="2025-06-17T09:41:04.668" v="1410" actId="47"/>
        <pc:sldMkLst>
          <pc:docMk/>
          <pc:sldMk cId="0" sldId="295"/>
        </pc:sldMkLst>
      </pc:sldChg>
      <pc:sldChg chg="addSp delSp modSp add mod">
        <pc:chgData name="Annabelle Schreiber (FAVV-AFSCA)" userId="5a97ecd5-2f88-4194-b9e9-b19440958d40" providerId="ADAL" clId="{F124149D-5E48-40AB-A7B7-D5FBE4A62854}" dt="2025-06-17T09:32:52.761" v="1231" actId="22"/>
        <pc:sldMkLst>
          <pc:docMk/>
          <pc:sldMk cId="1556305754" sldId="296"/>
        </pc:sldMkLst>
        <pc:spChg chg="mod">
          <ac:chgData name="Annabelle Schreiber (FAVV-AFSCA)" userId="5a97ecd5-2f88-4194-b9e9-b19440958d40" providerId="ADAL" clId="{F124149D-5E48-40AB-A7B7-D5FBE4A62854}" dt="2025-06-17T09:25:37.069" v="1195" actId="20577"/>
          <ac:spMkLst>
            <pc:docMk/>
            <pc:sldMk cId="1556305754" sldId="296"/>
            <ac:spMk id="2" creationId="{2E6E76B8-2465-E9C7-EDB7-390A081F06AD}"/>
          </ac:spMkLst>
        </pc:spChg>
        <pc:spChg chg="mod">
          <ac:chgData name="Annabelle Schreiber (FAVV-AFSCA)" userId="5a97ecd5-2f88-4194-b9e9-b19440958d40" providerId="ADAL" clId="{F124149D-5E48-40AB-A7B7-D5FBE4A62854}" dt="2025-06-17T09:27:58.778" v="1229" actId="108"/>
          <ac:spMkLst>
            <pc:docMk/>
            <pc:sldMk cId="1556305754" sldId="296"/>
            <ac:spMk id="3" creationId="{9906F52F-3D5E-EDBB-B5CA-9A698A80D6B4}"/>
          </ac:spMkLst>
        </pc:spChg>
        <pc:spChg chg="add del">
          <ac:chgData name="Annabelle Schreiber (FAVV-AFSCA)" userId="5a97ecd5-2f88-4194-b9e9-b19440958d40" providerId="ADAL" clId="{F124149D-5E48-40AB-A7B7-D5FBE4A62854}" dt="2025-06-17T09:32:52.761" v="1231" actId="22"/>
          <ac:spMkLst>
            <pc:docMk/>
            <pc:sldMk cId="1556305754" sldId="296"/>
            <ac:spMk id="6" creationId="{4C3C9C05-D247-08CD-E161-26760BE927AC}"/>
          </ac:spMkLst>
        </pc:spChg>
      </pc:sldChg>
      <pc:sldChg chg="addSp delSp modSp add mod">
        <pc:chgData name="Annabelle Schreiber (FAVV-AFSCA)" userId="5a97ecd5-2f88-4194-b9e9-b19440958d40" providerId="ADAL" clId="{F124149D-5E48-40AB-A7B7-D5FBE4A62854}" dt="2025-06-17T09:52:06.307" v="1466"/>
        <pc:sldMkLst>
          <pc:docMk/>
          <pc:sldMk cId="2586207333" sldId="297"/>
        </pc:sldMkLst>
        <pc:spChg chg="mod">
          <ac:chgData name="Annabelle Schreiber (FAVV-AFSCA)" userId="5a97ecd5-2f88-4194-b9e9-b19440958d40" providerId="ADAL" clId="{F124149D-5E48-40AB-A7B7-D5FBE4A62854}" dt="2025-06-17T09:33:10.775" v="1237" actId="20577"/>
          <ac:spMkLst>
            <pc:docMk/>
            <pc:sldMk cId="2586207333" sldId="297"/>
            <ac:spMk id="2" creationId="{54008DA9-07F1-4E73-9862-B50858368801}"/>
          </ac:spMkLst>
        </pc:spChg>
        <pc:spChg chg="mod">
          <ac:chgData name="Annabelle Schreiber (FAVV-AFSCA)" userId="5a97ecd5-2f88-4194-b9e9-b19440958d40" providerId="ADAL" clId="{F124149D-5E48-40AB-A7B7-D5FBE4A62854}" dt="2025-06-17T09:35:00.367" v="1298" actId="20577"/>
          <ac:spMkLst>
            <pc:docMk/>
            <pc:sldMk cId="2586207333" sldId="297"/>
            <ac:spMk id="3" creationId="{B3D48830-D239-8B35-3E80-BAB61CE1E9BF}"/>
          </ac:spMkLst>
        </pc:spChg>
        <pc:picChg chg="add mod">
          <ac:chgData name="Annabelle Schreiber (FAVV-AFSCA)" userId="5a97ecd5-2f88-4194-b9e9-b19440958d40" providerId="ADAL" clId="{F124149D-5E48-40AB-A7B7-D5FBE4A62854}" dt="2025-06-17T09:52:06.307" v="1466"/>
          <ac:picMkLst>
            <pc:docMk/>
            <pc:sldMk cId="2586207333" sldId="297"/>
            <ac:picMk id="4" creationId="{5710C2BD-13EF-5520-10BF-099A2A9DA565}"/>
          </ac:picMkLst>
        </pc:picChg>
        <pc:picChg chg="del">
          <ac:chgData name="Annabelle Schreiber (FAVV-AFSCA)" userId="5a97ecd5-2f88-4194-b9e9-b19440958d40" providerId="ADAL" clId="{F124149D-5E48-40AB-A7B7-D5FBE4A62854}" dt="2025-06-17T09:52:06.007" v="1465" actId="478"/>
          <ac:picMkLst>
            <pc:docMk/>
            <pc:sldMk cId="2586207333" sldId="297"/>
            <ac:picMk id="5" creationId="{74CFA686-B82E-2102-AB98-DF8924C1A34B}"/>
          </ac:picMkLst>
        </pc:picChg>
      </pc:sldChg>
      <pc:sldChg chg="addSp delSp modSp add mod">
        <pc:chgData name="Annabelle Schreiber (FAVV-AFSCA)" userId="5a97ecd5-2f88-4194-b9e9-b19440958d40" providerId="ADAL" clId="{F124149D-5E48-40AB-A7B7-D5FBE4A62854}" dt="2025-06-17T09:52:03.029" v="1464"/>
        <pc:sldMkLst>
          <pc:docMk/>
          <pc:sldMk cId="3100949752" sldId="298"/>
        </pc:sldMkLst>
        <pc:spChg chg="mod">
          <ac:chgData name="Annabelle Schreiber (FAVV-AFSCA)" userId="5a97ecd5-2f88-4194-b9e9-b19440958d40" providerId="ADAL" clId="{F124149D-5E48-40AB-A7B7-D5FBE4A62854}" dt="2025-06-17T09:35:28.847" v="1303" actId="20577"/>
          <ac:spMkLst>
            <pc:docMk/>
            <pc:sldMk cId="3100949752" sldId="298"/>
            <ac:spMk id="2" creationId="{818E3B86-AFE5-56EB-F36E-2F407229F0B0}"/>
          </ac:spMkLst>
        </pc:spChg>
        <pc:spChg chg="mod">
          <ac:chgData name="Annabelle Schreiber (FAVV-AFSCA)" userId="5a97ecd5-2f88-4194-b9e9-b19440958d40" providerId="ADAL" clId="{F124149D-5E48-40AB-A7B7-D5FBE4A62854}" dt="2025-06-17T09:36:31.110" v="1331" actId="14100"/>
          <ac:spMkLst>
            <pc:docMk/>
            <pc:sldMk cId="3100949752" sldId="298"/>
            <ac:spMk id="3" creationId="{AA531724-27D1-3BF9-82AC-CA4C1F754CC4}"/>
          </ac:spMkLst>
        </pc:spChg>
        <pc:picChg chg="add mod">
          <ac:chgData name="Annabelle Schreiber (FAVV-AFSCA)" userId="5a97ecd5-2f88-4194-b9e9-b19440958d40" providerId="ADAL" clId="{F124149D-5E48-40AB-A7B7-D5FBE4A62854}" dt="2025-06-17T09:52:03.029" v="1464"/>
          <ac:picMkLst>
            <pc:docMk/>
            <pc:sldMk cId="3100949752" sldId="298"/>
            <ac:picMk id="4" creationId="{1CF4B13C-8616-D01D-2ED3-2F74995C5829}"/>
          </ac:picMkLst>
        </pc:picChg>
        <pc:picChg chg="del">
          <ac:chgData name="Annabelle Schreiber (FAVV-AFSCA)" userId="5a97ecd5-2f88-4194-b9e9-b19440958d40" providerId="ADAL" clId="{F124149D-5E48-40AB-A7B7-D5FBE4A62854}" dt="2025-06-17T09:52:02.752" v="1463" actId="478"/>
          <ac:picMkLst>
            <pc:docMk/>
            <pc:sldMk cId="3100949752" sldId="298"/>
            <ac:picMk id="5" creationId="{E37F079D-BE78-A837-3C20-87D624B0C1D3}"/>
          </ac:picMkLst>
        </pc:picChg>
      </pc:sldChg>
      <pc:sldChg chg="addSp delSp modSp add mod">
        <pc:chgData name="Annabelle Schreiber (FAVV-AFSCA)" userId="5a97ecd5-2f88-4194-b9e9-b19440958d40" providerId="ADAL" clId="{F124149D-5E48-40AB-A7B7-D5FBE4A62854}" dt="2025-06-17T09:52:00.148" v="1462"/>
        <pc:sldMkLst>
          <pc:docMk/>
          <pc:sldMk cId="4273959201" sldId="299"/>
        </pc:sldMkLst>
        <pc:spChg chg="mod">
          <ac:chgData name="Annabelle Schreiber (FAVV-AFSCA)" userId="5a97ecd5-2f88-4194-b9e9-b19440958d40" providerId="ADAL" clId="{F124149D-5E48-40AB-A7B7-D5FBE4A62854}" dt="2025-06-17T09:36:51.231" v="1336" actId="20577"/>
          <ac:spMkLst>
            <pc:docMk/>
            <pc:sldMk cId="4273959201" sldId="299"/>
            <ac:spMk id="2" creationId="{367E051A-530E-56AB-7A69-90385E933312}"/>
          </ac:spMkLst>
        </pc:spChg>
        <pc:spChg chg="mod">
          <ac:chgData name="Annabelle Schreiber (FAVV-AFSCA)" userId="5a97ecd5-2f88-4194-b9e9-b19440958d40" providerId="ADAL" clId="{F124149D-5E48-40AB-A7B7-D5FBE4A62854}" dt="2025-06-17T09:37:48.082" v="1360" actId="113"/>
          <ac:spMkLst>
            <pc:docMk/>
            <pc:sldMk cId="4273959201" sldId="299"/>
            <ac:spMk id="3" creationId="{2B92570F-9795-4DA6-3886-6E1DAAC626ED}"/>
          </ac:spMkLst>
        </pc:spChg>
        <pc:picChg chg="add mod">
          <ac:chgData name="Annabelle Schreiber (FAVV-AFSCA)" userId="5a97ecd5-2f88-4194-b9e9-b19440958d40" providerId="ADAL" clId="{F124149D-5E48-40AB-A7B7-D5FBE4A62854}" dt="2025-06-17T09:52:00.148" v="1462"/>
          <ac:picMkLst>
            <pc:docMk/>
            <pc:sldMk cId="4273959201" sldId="299"/>
            <ac:picMk id="4" creationId="{A7D20217-67E6-161B-85CE-870BFB58BB4E}"/>
          </ac:picMkLst>
        </pc:picChg>
        <pc:picChg chg="del">
          <ac:chgData name="Annabelle Schreiber (FAVV-AFSCA)" userId="5a97ecd5-2f88-4194-b9e9-b19440958d40" providerId="ADAL" clId="{F124149D-5E48-40AB-A7B7-D5FBE4A62854}" dt="2025-06-17T09:51:59.847" v="1461" actId="478"/>
          <ac:picMkLst>
            <pc:docMk/>
            <pc:sldMk cId="4273959201" sldId="299"/>
            <ac:picMk id="5" creationId="{8EB73ACE-8EF0-41F5-8E3B-B177EACAD675}"/>
          </ac:picMkLst>
        </pc:picChg>
      </pc:sldChg>
      <pc:sldChg chg="addSp delSp modSp add mod">
        <pc:chgData name="Annabelle Schreiber (FAVV-AFSCA)" userId="5a97ecd5-2f88-4194-b9e9-b19440958d40" providerId="ADAL" clId="{F124149D-5E48-40AB-A7B7-D5FBE4A62854}" dt="2025-06-17T09:51:55.345" v="1460" actId="29295"/>
        <pc:sldMkLst>
          <pc:docMk/>
          <pc:sldMk cId="853236766" sldId="300"/>
        </pc:sldMkLst>
        <pc:spChg chg="mod">
          <ac:chgData name="Annabelle Schreiber (FAVV-AFSCA)" userId="5a97ecd5-2f88-4194-b9e9-b19440958d40" providerId="ADAL" clId="{F124149D-5E48-40AB-A7B7-D5FBE4A62854}" dt="2025-06-17T09:38:23.647" v="1365" actId="20577"/>
          <ac:spMkLst>
            <pc:docMk/>
            <pc:sldMk cId="853236766" sldId="300"/>
            <ac:spMk id="2" creationId="{2D0F38EF-3130-BF4A-CC67-33316A0423BC}"/>
          </ac:spMkLst>
        </pc:spChg>
        <pc:spChg chg="mod">
          <ac:chgData name="Annabelle Schreiber (FAVV-AFSCA)" userId="5a97ecd5-2f88-4194-b9e9-b19440958d40" providerId="ADAL" clId="{F124149D-5E48-40AB-A7B7-D5FBE4A62854}" dt="2025-06-17T09:40:01.096" v="1409" actId="404"/>
          <ac:spMkLst>
            <pc:docMk/>
            <pc:sldMk cId="853236766" sldId="300"/>
            <ac:spMk id="3" creationId="{EA3A6739-2179-480F-D04A-0941E3A39EBB}"/>
          </ac:spMkLst>
        </pc:spChg>
        <pc:picChg chg="del">
          <ac:chgData name="Annabelle Schreiber (FAVV-AFSCA)" userId="5a97ecd5-2f88-4194-b9e9-b19440958d40" providerId="ADAL" clId="{F124149D-5E48-40AB-A7B7-D5FBE4A62854}" dt="2025-06-17T09:51:47.343" v="1458" actId="478"/>
          <ac:picMkLst>
            <pc:docMk/>
            <pc:sldMk cId="853236766" sldId="300"/>
            <ac:picMk id="5" creationId="{545BA30F-5298-05CE-D66B-947552CADACD}"/>
          </ac:picMkLst>
        </pc:picChg>
        <pc:picChg chg="add mod modCrop">
          <ac:chgData name="Annabelle Schreiber (FAVV-AFSCA)" userId="5a97ecd5-2f88-4194-b9e9-b19440958d40" providerId="ADAL" clId="{F124149D-5E48-40AB-A7B7-D5FBE4A62854}" dt="2025-06-17T09:51:55.345" v="1460" actId="29295"/>
          <ac:picMkLst>
            <pc:docMk/>
            <pc:sldMk cId="853236766" sldId="300"/>
            <ac:picMk id="6" creationId="{60ADDD6A-C79C-5719-27E6-2B1BDBAC5D2B}"/>
          </ac:picMkLst>
        </pc:picChg>
      </pc:sldChg>
      <pc:sldChg chg="modSp add del mod">
        <pc:chgData name="Annabelle Schreiber (FAVV-AFSCA)" userId="5a97ecd5-2f88-4194-b9e9-b19440958d40" providerId="ADAL" clId="{F124149D-5E48-40AB-A7B7-D5FBE4A62854}" dt="2025-06-17T10:33:05.223" v="1507" actId="47"/>
        <pc:sldMkLst>
          <pc:docMk/>
          <pc:sldMk cId="1817409201" sldId="301"/>
        </pc:sldMkLst>
        <pc:spChg chg="mod">
          <ac:chgData name="Annabelle Schreiber (FAVV-AFSCA)" userId="5a97ecd5-2f88-4194-b9e9-b19440958d40" providerId="ADAL" clId="{F124149D-5E48-40AB-A7B7-D5FBE4A62854}" dt="2025-06-17T09:46:54.032" v="1448" actId="403"/>
          <ac:spMkLst>
            <pc:docMk/>
            <pc:sldMk cId="1817409201" sldId="301"/>
            <ac:spMk id="4" creationId="{CDD6BCDB-EA8E-6E2D-103F-F7857C4C195A}"/>
          </ac:spMkLst>
        </pc:spChg>
        <pc:spChg chg="mod">
          <ac:chgData name="Annabelle Schreiber (FAVV-AFSCA)" userId="5a97ecd5-2f88-4194-b9e9-b19440958d40" providerId="ADAL" clId="{F124149D-5E48-40AB-A7B7-D5FBE4A62854}" dt="2025-06-17T09:47:08.122" v="1449" actId="1076"/>
          <ac:spMkLst>
            <pc:docMk/>
            <pc:sldMk cId="1817409201" sldId="301"/>
            <ac:spMk id="12" creationId="{61F8BFE9-3312-1F44-FADC-D92D5D648C93}"/>
          </ac:spMkLst>
        </pc:spChg>
      </pc:sldChg>
      <pc:sldChg chg="modSp add del mod setBg">
        <pc:chgData name="Annabelle Schreiber (FAVV-AFSCA)" userId="5a97ecd5-2f88-4194-b9e9-b19440958d40" providerId="ADAL" clId="{F124149D-5E48-40AB-A7B7-D5FBE4A62854}" dt="2025-06-17T10:32:56.824" v="1506" actId="20577"/>
        <pc:sldMkLst>
          <pc:docMk/>
          <pc:sldMk cId="0" sldId="302"/>
        </pc:sldMkLst>
        <pc:spChg chg="mod">
          <ac:chgData name="Annabelle Schreiber (FAVV-AFSCA)" userId="5a97ecd5-2f88-4194-b9e9-b19440958d40" providerId="ADAL" clId="{F124149D-5E48-40AB-A7B7-D5FBE4A62854}" dt="2025-06-17T10:32:56.824" v="1506" actId="20577"/>
          <ac:spMkLst>
            <pc:docMk/>
            <pc:sldMk cId="0" sldId="302"/>
            <ac:spMk id="7" creationId="{00000000-0000-0000-0000-000000000000}"/>
          </ac:spMkLst>
        </pc:spChg>
      </pc:sldChg>
      <pc:sldMasterChg chg="delSldLayout">
        <pc:chgData name="Annabelle Schreiber (FAVV-AFSCA)" userId="5a97ecd5-2f88-4194-b9e9-b19440958d40" providerId="ADAL" clId="{F124149D-5E48-40AB-A7B7-D5FBE4A62854}" dt="2025-06-17T10:32:20.190" v="1474" actId="47"/>
        <pc:sldMasterMkLst>
          <pc:docMk/>
          <pc:sldMasterMk cId="2312696326" sldId="2147483666"/>
        </pc:sldMasterMkLst>
        <pc:sldLayoutChg chg="del">
          <pc:chgData name="Annabelle Schreiber (FAVV-AFSCA)" userId="5a97ecd5-2f88-4194-b9e9-b19440958d40" providerId="ADAL" clId="{F124149D-5E48-40AB-A7B7-D5FBE4A62854}" dt="2025-06-17T09:41:04.668" v="1410" actId="47"/>
          <pc:sldLayoutMkLst>
            <pc:docMk/>
            <pc:sldMasterMk cId="2312696326" sldId="2147483666"/>
            <pc:sldLayoutMk cId="871741945" sldId="2147483674"/>
          </pc:sldLayoutMkLst>
        </pc:sldLayoutChg>
        <pc:sldLayoutChg chg="del">
          <pc:chgData name="Annabelle Schreiber (FAVV-AFSCA)" userId="5a97ecd5-2f88-4194-b9e9-b19440958d40" providerId="ADAL" clId="{F124149D-5E48-40AB-A7B7-D5FBE4A62854}" dt="2025-06-17T10:32:20.190" v="1474" actId="47"/>
          <pc:sldLayoutMkLst>
            <pc:docMk/>
            <pc:sldMasterMk cId="2312696326" sldId="2147483666"/>
            <pc:sldLayoutMk cId="1118848463" sldId="21474836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CA_Titr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capture d’écran, Police, logo&#10;&#10;Description générée automatiquement">
            <a:extLst>
              <a:ext uri="{FF2B5EF4-FFF2-40B4-BE49-F238E27FC236}">
                <a16:creationId xmlns:a16="http://schemas.microsoft.com/office/drawing/2014/main" id="{AA204111-34D9-0006-C1C8-90585EDEC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4" y="-148303"/>
            <a:ext cx="4545479" cy="2883600"/>
          </a:xfrm>
          <a:prstGeom prst="rect">
            <a:avLst/>
          </a:prstGeom>
        </p:spPr>
      </p:pic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122A00A9-3019-EFC1-C610-0B37D5674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71838"/>
            <a:ext cx="10962000" cy="91512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1E01ACA-78AC-39A4-4EA4-7A69B68F30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0000" y="6588000"/>
            <a:ext cx="9324000" cy="4773600"/>
          </a:xfrm>
        </p:spPr>
        <p:txBody>
          <a:bodyPr lIns="0" tIns="0" rIns="0" bIns="0" anchor="t" anchorCtr="0">
            <a:noAutofit/>
          </a:bodyPr>
          <a:lstStyle>
            <a:lvl1pPr algn="l">
              <a:defRPr sz="6528" baseline="0">
                <a:solidFill>
                  <a:schemeClr val="tx2"/>
                </a:solidFill>
                <a:latin typeface="Montserrat Light" pitchFamily="2" charset="0"/>
              </a:defRPr>
            </a:lvl1pPr>
          </a:lstStyle>
          <a:p>
            <a:r>
              <a:rPr lang="fr-FR" dirty="0"/>
              <a:t>Cliquez pour modifier le style</a:t>
            </a:r>
            <a:endParaRPr lang="nl-BE" dirty="0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B922EDCB-7CD5-0264-D0BF-C70719E88F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00000" y="5464800"/>
            <a:ext cx="9307464" cy="1123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339" baseline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2" name="Graphic 19">
            <a:extLst>
              <a:ext uri="{FF2B5EF4-FFF2-40B4-BE49-F238E27FC236}">
                <a16:creationId xmlns:a16="http://schemas.microsoft.com/office/drawing/2014/main" id="{A09E76CC-3822-9A0D-99D6-5EF4042B1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0000">
            <a:off x="22259702" y="7523012"/>
            <a:ext cx="3308400" cy="2273465"/>
          </a:xfrm>
          <a:prstGeom prst="rect">
            <a:avLst/>
          </a:prstGeom>
        </p:spPr>
      </p:pic>
      <p:pic>
        <p:nvPicPr>
          <p:cNvPr id="13" name="Afbeelding 9">
            <a:extLst>
              <a:ext uri="{FF2B5EF4-FFF2-40B4-BE49-F238E27FC236}">
                <a16:creationId xmlns:a16="http://schemas.microsoft.com/office/drawing/2014/main" id="{6A8DA3F8-334A-B1AD-0D72-FFE4DEE2C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3600" y="12279600"/>
            <a:ext cx="972000" cy="7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3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21" y="5875867"/>
            <a:ext cx="10362526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21" y="3875618"/>
            <a:ext cx="10362526" cy="2000249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3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60" y="2133601"/>
            <a:ext cx="53844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96" y="2133601"/>
            <a:ext cx="53844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7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60" y="2046817"/>
            <a:ext cx="5386567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" y="2899833"/>
            <a:ext cx="5386567" cy="5268384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964" y="2046817"/>
            <a:ext cx="5388683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964" y="2899833"/>
            <a:ext cx="5388683" cy="5268384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1" y="364067"/>
            <a:ext cx="4010823" cy="154940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23" y="364067"/>
            <a:ext cx="6815223" cy="7804151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61" y="1913467"/>
            <a:ext cx="4010823" cy="6254751"/>
          </a:xfrm>
        </p:spPr>
        <p:txBody>
          <a:bodyPr/>
          <a:lstStyle>
            <a:lvl1pPr marL="0" indent="0">
              <a:buNone/>
              <a:defRPr sz="1866"/>
            </a:lvl1pPr>
            <a:lvl2pPr marL="609539" indent="0">
              <a:buNone/>
              <a:defRPr sz="1600"/>
            </a:lvl2pPr>
            <a:lvl3pPr marL="1219078" indent="0">
              <a:buNone/>
              <a:defRPr sz="1333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8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62" y="6400800"/>
            <a:ext cx="7314724" cy="7556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62" y="817033"/>
            <a:ext cx="7314724" cy="5486400"/>
          </a:xfrm>
        </p:spPr>
        <p:txBody>
          <a:bodyPr/>
          <a:lstStyle>
            <a:lvl1pPr marL="0" indent="0">
              <a:buNone/>
              <a:defRPr sz="4266"/>
            </a:lvl1pPr>
            <a:lvl2pPr marL="609539" indent="0">
              <a:buNone/>
              <a:defRPr sz="3733"/>
            </a:lvl2pPr>
            <a:lvl3pPr marL="1219078" indent="0">
              <a:buNone/>
              <a:defRPr sz="3200"/>
            </a:lvl3pPr>
            <a:lvl4pPr marL="1828617" indent="0">
              <a:buNone/>
              <a:defRPr sz="2666"/>
            </a:lvl4pPr>
            <a:lvl5pPr marL="2438156" indent="0">
              <a:buNone/>
              <a:defRPr sz="2666"/>
            </a:lvl5pPr>
            <a:lvl6pPr marL="3047695" indent="0">
              <a:buNone/>
              <a:defRPr sz="2666"/>
            </a:lvl6pPr>
            <a:lvl7pPr marL="3657234" indent="0">
              <a:buNone/>
              <a:defRPr sz="2666"/>
            </a:lvl7pPr>
            <a:lvl8pPr marL="4266773" indent="0">
              <a:buNone/>
              <a:defRPr sz="2666"/>
            </a:lvl8pPr>
            <a:lvl9pPr marL="487631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62" y="7156451"/>
            <a:ext cx="7314724" cy="1073149"/>
          </a:xfrm>
        </p:spPr>
        <p:txBody>
          <a:bodyPr/>
          <a:lstStyle>
            <a:lvl1pPr marL="0" indent="0">
              <a:buNone/>
              <a:defRPr sz="1866"/>
            </a:lvl1pPr>
            <a:lvl2pPr marL="609539" indent="0">
              <a:buNone/>
              <a:defRPr sz="1600"/>
            </a:lvl2pPr>
            <a:lvl3pPr marL="1219078" indent="0">
              <a:buNone/>
              <a:defRPr sz="1333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9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625" y="366185"/>
            <a:ext cx="2743021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60" y="366185"/>
            <a:ext cx="8025878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9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CA_Chef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B3B050B-BD2D-B9BC-925C-F7096053F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1999" y="4046206"/>
            <a:ext cx="5119200" cy="3096000"/>
          </a:xfrm>
        </p:spPr>
        <p:txBody>
          <a:bodyPr lIns="0" tIns="0" rIns="0" bIns="0" anchor="t" anchorCtr="0">
            <a:noAutofit/>
          </a:bodyPr>
          <a:lstStyle>
            <a:lvl1pPr>
              <a:defRPr sz="25194" b="1" i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nl-NL"/>
              <a:t>01</a:t>
            </a:r>
            <a:endParaRPr lang="nl-BE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DE5D42DD-DC6B-1BFD-BE98-51C4E674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1999" y="7405200"/>
            <a:ext cx="10069200" cy="1796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 baseline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9D6E60A4-0109-9F91-D34A-D21908C92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1860000">
            <a:off x="21651569" y="-7595"/>
            <a:ext cx="5356800" cy="3681084"/>
          </a:xfrm>
          <a:prstGeom prst="rect">
            <a:avLst/>
          </a:prstGeom>
        </p:spPr>
      </p:pic>
      <p:pic>
        <p:nvPicPr>
          <p:cNvPr id="10" name="Graphic 14">
            <a:extLst>
              <a:ext uri="{FF2B5EF4-FFF2-40B4-BE49-F238E27FC236}">
                <a16:creationId xmlns:a16="http://schemas.microsoft.com/office/drawing/2014/main" id="{3F965110-87B1-C3E4-07BC-9D15BE473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80000">
            <a:off x="23470679" y="9560744"/>
            <a:ext cx="1447199" cy="994486"/>
          </a:xfrm>
          <a:prstGeom prst="rect">
            <a:avLst/>
          </a:prstGeom>
        </p:spPr>
      </p:pic>
      <p:sp>
        <p:nvSpPr>
          <p:cNvPr id="12" name="Tijdelijke aanduiding voor afbeelding 10">
            <a:extLst>
              <a:ext uri="{FF2B5EF4-FFF2-40B4-BE49-F238E27FC236}">
                <a16:creationId xmlns:a16="http://schemas.microsoft.com/office/drawing/2014/main" id="{A21C43F7-0E2B-9729-59B6-F7CCBD00BD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657600" y="3618000"/>
            <a:ext cx="11962799" cy="11962799"/>
          </a:xfrm>
          <a:prstGeom prst="ellipse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/>
              <a:t>Cliquez sur l'icône pour ajouter une image</a:t>
            </a:r>
            <a:endParaRPr lang="nl-BE"/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51AB63A8-8B63-F803-7B80-130DC8DC07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" y="-49360"/>
            <a:ext cx="4541036" cy="28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CA_Titre+Text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7BC9729-635B-9F36-D79D-FEB39BF72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800" y="3446584"/>
            <a:ext cx="9360000" cy="1920741"/>
          </a:xfrm>
        </p:spPr>
        <p:txBody>
          <a:bodyPr lIns="0" tIns="0" rIns="0" bIns="0" anchor="b">
            <a:no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</a:t>
            </a:r>
            <a:endParaRPr lang="nl-BE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EF13F46D-9332-DF05-C8BF-274EE844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8800" y="5823750"/>
            <a:ext cx="9360000" cy="667744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CBF44621-E36B-4BB7-CA1A-1E00F757DE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74413" y="0"/>
            <a:ext cx="8208000" cy="13716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nl-BE"/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AF072021-1AE0-B68F-DA1F-8DFF6566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57499">
            <a:off x="-837498" y="9475673"/>
            <a:ext cx="3286800" cy="2258622"/>
          </a:xfrm>
          <a:prstGeom prst="rect">
            <a:avLst/>
          </a:prstGeom>
        </p:spPr>
      </p:pic>
      <p:pic>
        <p:nvPicPr>
          <p:cNvPr id="2" name="Afbeelding 9">
            <a:extLst>
              <a:ext uri="{FF2B5EF4-FFF2-40B4-BE49-F238E27FC236}">
                <a16:creationId xmlns:a16="http://schemas.microsoft.com/office/drawing/2014/main" id="{266D6AE7-5D30-DCC7-55F4-63725C038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600" y="12279600"/>
            <a:ext cx="972000" cy="715114"/>
          </a:xfrm>
          <a:prstGeom prst="rect">
            <a:avLst/>
          </a:prstGeom>
        </p:spPr>
      </p:pic>
      <p:pic>
        <p:nvPicPr>
          <p:cNvPr id="3" name="Image 2" descr="Une image contenant Graphique, capture d’écran, Police, logo&#10;&#10;Description générée automatiquement">
            <a:extLst>
              <a:ext uri="{FF2B5EF4-FFF2-40B4-BE49-F238E27FC236}">
                <a16:creationId xmlns:a16="http://schemas.microsoft.com/office/drawing/2014/main" id="{716D9763-F98D-F091-3E51-7FB2E60433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4" y="-148303"/>
            <a:ext cx="4545479" cy="28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3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CA_Titre+Texte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49EDE833-46EA-B330-75EB-6FE306434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800" y="3446584"/>
            <a:ext cx="13467598" cy="1920741"/>
          </a:xfrm>
        </p:spPr>
        <p:txBody>
          <a:bodyPr lIns="0" tIns="0" rIns="0" bIns="0" anchor="b">
            <a:no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</a:t>
            </a:r>
            <a:endParaRPr lang="nl-BE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2DB5726A-B251-0030-607B-AEAB87168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8801" y="5842801"/>
            <a:ext cx="13467599" cy="3164399"/>
          </a:xfrm>
        </p:spPr>
        <p:txBody>
          <a:bodyPr lIns="0" tIns="0" rIns="0" bIns="0" numCol="2" spcCol="360000">
            <a:no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Graphic 7">
            <a:extLst>
              <a:ext uri="{FF2B5EF4-FFF2-40B4-BE49-F238E27FC236}">
                <a16:creationId xmlns:a16="http://schemas.microsoft.com/office/drawing/2014/main" id="{46E0031F-F148-2071-DFC1-2A2DC0441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60000">
            <a:off x="271117" y="12159475"/>
            <a:ext cx="3286800" cy="2258622"/>
          </a:xfrm>
          <a:prstGeom prst="rect">
            <a:avLst/>
          </a:prstGeom>
        </p:spPr>
      </p:pic>
      <p:pic>
        <p:nvPicPr>
          <p:cNvPr id="3" name="Afbeelding 9">
            <a:extLst>
              <a:ext uri="{FF2B5EF4-FFF2-40B4-BE49-F238E27FC236}">
                <a16:creationId xmlns:a16="http://schemas.microsoft.com/office/drawing/2014/main" id="{769DA27A-49F8-724B-5F65-AEA1F7381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600" y="12279600"/>
            <a:ext cx="972000" cy="715114"/>
          </a:xfrm>
          <a:prstGeom prst="rect">
            <a:avLst/>
          </a:prstGeom>
        </p:spPr>
      </p:pic>
      <p:pic>
        <p:nvPicPr>
          <p:cNvPr id="2" name="Image 1" descr="Une image contenant Graphique, capture d’écran, Police, logo&#10;&#10;Description générée automatiquement">
            <a:extLst>
              <a:ext uri="{FF2B5EF4-FFF2-40B4-BE49-F238E27FC236}">
                <a16:creationId xmlns:a16="http://schemas.microsoft.com/office/drawing/2014/main" id="{E8980163-FCF9-2B2F-744C-213D9160C7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4" y="-148303"/>
            <a:ext cx="4545479" cy="28836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13E46203-49AE-6978-B6A9-A1308D721F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-1860000">
            <a:off x="22006413" y="2283483"/>
            <a:ext cx="4752000" cy="32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CA_Img+Titr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99EAD881-DA99-FCA8-D7EB-8DDED3399B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718800" y="3582000"/>
            <a:ext cx="14580000" cy="14580000"/>
          </a:xfrm>
          <a:prstGeom prst="ellipse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/>
              <a:t>Cliquez sur l'icône pour ajouter une image</a:t>
            </a:r>
            <a:endParaRPr lang="nl-BE" dirty="0"/>
          </a:p>
        </p:txBody>
      </p:sp>
      <p:pic>
        <p:nvPicPr>
          <p:cNvPr id="12" name="Graphic 3">
            <a:extLst>
              <a:ext uri="{FF2B5EF4-FFF2-40B4-BE49-F238E27FC236}">
                <a16:creationId xmlns:a16="http://schemas.microsoft.com/office/drawing/2014/main" id="{A866EA63-F603-0A48-0D53-9490A7E5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860124">
            <a:off x="19947338" y="-1632738"/>
            <a:ext cx="4752000" cy="3265478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14AF3340-4457-BA95-4649-3893A8DE5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5200" y="2657407"/>
            <a:ext cx="9144000" cy="192074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7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</a:t>
            </a:r>
            <a:endParaRPr lang="nl-BE" dirty="0"/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015E0E78-E264-FBBC-AE04-59605B5D0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44413" y="4845599"/>
            <a:ext cx="9144000" cy="7871595"/>
          </a:xfrm>
        </p:spPr>
        <p:txBody>
          <a:bodyPr lIns="0" tIns="0" rIns="0" bIns="0">
            <a:noAutofit/>
          </a:bodyPr>
          <a:lstStyle>
            <a:lvl1pPr marL="252000" indent="-252000">
              <a:lnSpc>
                <a:spcPct val="100000"/>
              </a:lnSpc>
              <a:defRPr sz="3000" baseline="0">
                <a:solidFill>
                  <a:schemeClr val="accent2"/>
                </a:solidFill>
              </a:defRPr>
            </a:lvl1pPr>
            <a:lvl2pPr marL="576000" indent="-324000">
              <a:lnSpc>
                <a:spcPct val="100000"/>
              </a:lnSpc>
              <a:defRPr sz="2700" baseline="0">
                <a:solidFill>
                  <a:schemeClr val="tx1"/>
                </a:solidFill>
              </a:defRPr>
            </a:lvl2pPr>
            <a:lvl3pPr marL="828000" indent="-252000">
              <a:lnSpc>
                <a:spcPct val="100000"/>
              </a:lnSpc>
              <a:defRPr baseline="0">
                <a:solidFill>
                  <a:schemeClr val="accent2"/>
                </a:solidFill>
              </a:defRPr>
            </a:lvl3pPr>
            <a:lvl4pPr marL="1080000" indent="-252000">
              <a:lnSpc>
                <a:spcPct val="100000"/>
              </a:lnSpc>
              <a:defRPr baseline="0">
                <a:solidFill>
                  <a:schemeClr val="tx1"/>
                </a:solidFill>
              </a:defRPr>
            </a:lvl4pPr>
            <a:lvl5pPr marL="1332000" indent="-252000">
              <a:lnSpc>
                <a:spcPct val="100000"/>
              </a:lnSpc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 dirty="0"/>
          </a:p>
        </p:txBody>
      </p:sp>
      <p:pic>
        <p:nvPicPr>
          <p:cNvPr id="3" name="Afbeelding 9">
            <a:extLst>
              <a:ext uri="{FF2B5EF4-FFF2-40B4-BE49-F238E27FC236}">
                <a16:creationId xmlns:a16="http://schemas.microsoft.com/office/drawing/2014/main" id="{CA4A9489-33DD-9060-E708-A64BEAC6B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600" y="12279600"/>
            <a:ext cx="972000" cy="715114"/>
          </a:xfrm>
          <a:prstGeom prst="rect">
            <a:avLst/>
          </a:prstGeom>
        </p:spPr>
      </p:pic>
      <p:pic>
        <p:nvPicPr>
          <p:cNvPr id="4" name="Image 3" descr="Une image contenant Graphique, capture d’écran, Police, logo&#10;&#10;Description générée automatiquement">
            <a:extLst>
              <a:ext uri="{FF2B5EF4-FFF2-40B4-BE49-F238E27FC236}">
                <a16:creationId xmlns:a16="http://schemas.microsoft.com/office/drawing/2014/main" id="{BCBAA61D-5AEF-52EB-6BD3-4CB109FCE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4" y="-148303"/>
            <a:ext cx="4545479" cy="28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4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CA_Titre+Texte+Img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2F92897F-FCBE-C001-620E-5EF33EA3C3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177200" y="-838800"/>
            <a:ext cx="7484400" cy="7484400"/>
          </a:xfrm>
          <a:prstGeom prst="ellipse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/>
              <a:t>Cliquez sur l'icône pour ajouter une image</a:t>
            </a:r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A465ECC-D160-AB76-C249-0E4558A2C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00" y="2893135"/>
            <a:ext cx="7758000" cy="1920741"/>
          </a:xfrm>
        </p:spPr>
        <p:txBody>
          <a:bodyPr lIns="0" tIns="0" rIns="0" bIns="0" anchor="b">
            <a:no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</a:t>
            </a:r>
            <a:endParaRPr lang="nl-BE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482B7AF7-3D2A-1202-2EB8-7DFAE4210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0" y="5193098"/>
            <a:ext cx="7758000" cy="667744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31CEB74C-642E-BBA4-1626-4C6D432595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60400" y="4878000"/>
            <a:ext cx="7484400" cy="7484400"/>
          </a:xfrm>
          <a:prstGeom prst="ellipse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/>
              <a:t>Cliquez sur l'icône pour ajouter une image</a:t>
            </a:r>
            <a:endParaRPr lang="nl-BE" dirty="0"/>
          </a:p>
        </p:txBody>
      </p:sp>
      <p:pic>
        <p:nvPicPr>
          <p:cNvPr id="3" name="Afbeelding 9">
            <a:extLst>
              <a:ext uri="{FF2B5EF4-FFF2-40B4-BE49-F238E27FC236}">
                <a16:creationId xmlns:a16="http://schemas.microsoft.com/office/drawing/2014/main" id="{B24FDBEF-BDDD-5D3B-1F52-475379C6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600" y="12279600"/>
            <a:ext cx="972000" cy="715114"/>
          </a:xfrm>
          <a:prstGeom prst="rect">
            <a:avLst/>
          </a:prstGeom>
        </p:spPr>
      </p:pic>
      <p:pic>
        <p:nvPicPr>
          <p:cNvPr id="2" name="Image 1" descr="Une image contenant Graphique, capture d’écran, Police, logo&#10;&#10;Description générée automatiquement">
            <a:extLst>
              <a:ext uri="{FF2B5EF4-FFF2-40B4-BE49-F238E27FC236}">
                <a16:creationId xmlns:a16="http://schemas.microsoft.com/office/drawing/2014/main" id="{874D953E-A5AC-B0A5-83DB-5C3B0B8FB9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4" y="-148303"/>
            <a:ext cx="4545479" cy="2883600"/>
          </a:xfrm>
          <a:prstGeom prst="rect">
            <a:avLst/>
          </a:prstGeom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BF846586-E953-F3E9-49C2-9D576D8D1C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64330">
            <a:off x="22282200" y="8158182"/>
            <a:ext cx="3286800" cy="2270723"/>
          </a:xfrm>
          <a:prstGeom prst="rect">
            <a:avLst/>
          </a:prstGeom>
        </p:spPr>
      </p:pic>
      <p:pic>
        <p:nvPicPr>
          <p:cNvPr id="12" name="Graphic 3">
            <a:extLst>
              <a:ext uri="{FF2B5EF4-FFF2-40B4-BE49-F238E27FC236}">
                <a16:creationId xmlns:a16="http://schemas.microsoft.com/office/drawing/2014/main" id="{4377604E-6B01-0788-B837-1BBC9D5FB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84245">
            <a:off x="-1076693" y="3416789"/>
            <a:ext cx="3739877" cy="25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CA_Titre+Texte+Graf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7">
            <a:extLst>
              <a:ext uri="{FF2B5EF4-FFF2-40B4-BE49-F238E27FC236}">
                <a16:creationId xmlns:a16="http://schemas.microsoft.com/office/drawing/2014/main" id="{63870654-25D2-ED86-361B-B113E049C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60000">
            <a:off x="-1637458" y="8697818"/>
            <a:ext cx="3286800" cy="225862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4F1737C-BAA7-7D9E-9F31-8343FD907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00" y="3807533"/>
            <a:ext cx="7758000" cy="1920741"/>
          </a:xfrm>
        </p:spPr>
        <p:txBody>
          <a:bodyPr lIns="0" tIns="0" rIns="0" bIns="0" anchor="b">
            <a:no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</a:t>
            </a:r>
            <a:endParaRPr lang="nl-BE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B4B8EFE3-7A5E-B37B-A922-650B2965C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0" y="6107496"/>
            <a:ext cx="7758000" cy="525410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jdelijke aanduiding voor grafiek 10">
            <a:extLst>
              <a:ext uri="{FF2B5EF4-FFF2-40B4-BE49-F238E27FC236}">
                <a16:creationId xmlns:a16="http://schemas.microsoft.com/office/drawing/2014/main" id="{E4BFDA78-2769-BA23-53A7-99B224BEE8F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755600" y="4266000"/>
            <a:ext cx="7095600" cy="7095600"/>
          </a:xfrm>
        </p:spPr>
        <p:txBody>
          <a:bodyPr lIns="0" tIns="0" rIns="0" bIns="0">
            <a:noAutofit/>
          </a:bodyPr>
          <a:lstStyle/>
          <a:p>
            <a:r>
              <a:rPr lang="fr-FR"/>
              <a:t>Cliquez sur l'icône pour ajouter un graphique</a:t>
            </a:r>
            <a:endParaRPr lang="nl-BE"/>
          </a:p>
        </p:txBody>
      </p:sp>
      <p:pic>
        <p:nvPicPr>
          <p:cNvPr id="3" name="Afbeelding 9">
            <a:extLst>
              <a:ext uri="{FF2B5EF4-FFF2-40B4-BE49-F238E27FC236}">
                <a16:creationId xmlns:a16="http://schemas.microsoft.com/office/drawing/2014/main" id="{C1EA9EB8-7F57-903A-0129-1D1CD4F66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600" y="12279600"/>
            <a:ext cx="972000" cy="715114"/>
          </a:xfrm>
          <a:prstGeom prst="rect">
            <a:avLst/>
          </a:prstGeom>
        </p:spPr>
      </p:pic>
      <p:pic>
        <p:nvPicPr>
          <p:cNvPr id="4" name="Image 3" descr="Une image contenant Graphique, capture d’écran, Police, logo&#10;&#10;Description générée automatiquement">
            <a:extLst>
              <a:ext uri="{FF2B5EF4-FFF2-40B4-BE49-F238E27FC236}">
                <a16:creationId xmlns:a16="http://schemas.microsoft.com/office/drawing/2014/main" id="{8ADECA73-3CF4-4EBD-5466-10E3916A19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4" y="-148303"/>
            <a:ext cx="4545479" cy="2883600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:a16="http://schemas.microsoft.com/office/drawing/2014/main" id="{AF446070-DC8F-4EF5-3A60-C1FA67FB2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181363">
            <a:off x="21549599" y="1355903"/>
            <a:ext cx="4752000" cy="32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40" y="2840567"/>
            <a:ext cx="10362526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5181600"/>
            <a:ext cx="8533845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316B45-7BF2-9ECD-9161-369518B6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3" y="730255"/>
            <a:ext cx="2102983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E5D0C7-0A81-CA8C-F3F0-3D950D332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3" y="3651255"/>
            <a:ext cx="2102983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12F234-C17D-E876-0FDD-7E1C78489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93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D090C-96F0-A0F6-B5F8-6A3C8F1F0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6677" y="12712701"/>
            <a:ext cx="822906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721EE1-6AFB-32F5-ED5D-F4531572B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83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26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14545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363636" indent="-363636" algn="l" defTabSz="1454543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sz="4454" kern="1200">
          <a:solidFill>
            <a:schemeClr val="tx1"/>
          </a:solidFill>
          <a:latin typeface="Montserrat Light" pitchFamily="2" charset="0"/>
          <a:ea typeface="+mn-ea"/>
          <a:cs typeface="+mn-cs"/>
        </a:defRPr>
      </a:lvl1pPr>
      <a:lvl2pPr marL="1090908" indent="-363636" algn="l" defTabSz="145454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itchFamily="2" charset="0"/>
          <a:ea typeface="+mn-ea"/>
          <a:cs typeface="+mn-cs"/>
        </a:defRPr>
      </a:lvl2pPr>
      <a:lvl3pPr marL="1818179" indent="-363636" algn="l" defTabSz="145454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itchFamily="2" charset="0"/>
          <a:ea typeface="+mn-ea"/>
          <a:cs typeface="+mn-cs"/>
        </a:defRPr>
      </a:lvl3pPr>
      <a:lvl4pPr marL="2545451" indent="-363636" algn="l" defTabSz="145454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itchFamily="2" charset="0"/>
          <a:ea typeface="+mn-ea"/>
          <a:cs typeface="+mn-cs"/>
        </a:defRPr>
      </a:lvl4pPr>
      <a:lvl5pPr marL="3272725" indent="-363636" algn="l" defTabSz="145454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itchFamily="2" charset="0"/>
          <a:ea typeface="+mn-ea"/>
          <a:cs typeface="+mn-cs"/>
        </a:defRPr>
      </a:lvl5pPr>
      <a:lvl6pPr marL="3999996" indent="-363636" algn="l" defTabSz="145454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6pPr>
      <a:lvl7pPr marL="4727268" indent="-363636" algn="l" defTabSz="145454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7pPr>
      <a:lvl8pPr marL="5454540" indent="-363636" algn="l" defTabSz="145454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8pPr>
      <a:lvl9pPr marL="6181812" indent="-363636" algn="l" defTabSz="145454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1pPr>
      <a:lvl2pPr marL="727272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2pPr>
      <a:lvl3pPr marL="1454543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3pPr>
      <a:lvl4pPr marL="2181815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4pPr>
      <a:lvl5pPr marL="2909087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5pPr>
      <a:lvl6pPr marL="3636360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6pPr>
      <a:lvl7pPr marL="4363632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7pPr>
      <a:lvl8pPr marL="5090904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8pPr>
      <a:lvl9pPr marL="5818176" algn="l" defTabSz="1454543" rtl="0" eaLnBrk="1" latinLnBrk="0" hangingPunct="1">
        <a:defRPr sz="2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60" y="366184"/>
            <a:ext cx="10972086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60" y="2133601"/>
            <a:ext cx="1097208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60" y="8475134"/>
            <a:ext cx="284461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329" y="8475134"/>
            <a:ext cx="386054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031" y="8475134"/>
            <a:ext cx="284461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07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ACC81E1A-5D06-1EC9-0AD2-94F4C5CA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856" y="3752985"/>
            <a:ext cx="14465300" cy="3105015"/>
          </a:xfrm>
        </p:spPr>
        <p:txBody>
          <a:bodyPr/>
          <a:lstStyle/>
          <a:p>
            <a:r>
              <a:rPr lang="en-US" sz="5400" dirty="0"/>
              <a:t>Building dairy trade confidence: Belgian risk-based controls </a:t>
            </a:r>
          </a:p>
          <a:p>
            <a:r>
              <a:rPr lang="zh-CN" altLang="en-US" sz="5400" dirty="0"/>
              <a:t>构筑乳品贸易信任：比利时基于风险分析的监管 </a:t>
            </a:r>
            <a:endParaRPr lang="fr-BE" sz="5400" dirty="0">
              <a:solidFill>
                <a:schemeClr val="tx2"/>
              </a:solidFill>
              <a:latin typeface="Montserrat Light" pitchFamily="2" charset="0"/>
            </a:endParaRPr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0A004D8-DC73-1757-7552-420FC80BB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4426"/>
            <a:ext cx="12186444" cy="2573713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69DE76F0-56AE-B5FC-C1AA-73A38F1FB1BE}"/>
              </a:ext>
            </a:extLst>
          </p:cNvPr>
          <p:cNvSpPr txBox="1">
            <a:spLocks/>
          </p:cNvSpPr>
          <p:nvPr/>
        </p:nvSpPr>
        <p:spPr>
          <a:xfrm>
            <a:off x="11370413" y="8311612"/>
            <a:ext cx="10581791" cy="1613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454543" rtl="0" eaLnBrk="1" latinLnBrk="0" hangingPunct="1">
              <a:lnSpc>
                <a:spcPct val="90000"/>
              </a:lnSpc>
              <a:spcBef>
                <a:spcPts val="1591"/>
              </a:spcBef>
              <a:buFont typeface="Arial" panose="020B0604020202020204" pitchFamily="34" charset="0"/>
              <a:buNone/>
              <a:defRPr sz="3339" kern="120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defTabSz="1454543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2pPr>
            <a:lvl3pPr marL="914400" indent="0" algn="ctr" defTabSz="1454543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3pPr>
            <a:lvl4pPr marL="1371600" indent="0" algn="ctr" defTabSz="1454543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4pPr>
            <a:lvl5pPr marL="1828800" indent="0" algn="ctr" defTabSz="1454543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5pPr>
            <a:lvl6pPr marL="2286000" indent="0" algn="ctr" defTabSz="1454543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454543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454543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454543" rtl="0" eaLnBrk="1" latinLnBrk="0" hangingPunct="1">
              <a:lnSpc>
                <a:spcPct val="90000"/>
              </a:lnSpc>
              <a:spcBef>
                <a:spcPts val="796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Annabelle Schreiber </a:t>
            </a:r>
            <a:r>
              <a:rPr lang="zh-CN" altLang="en-US" dirty="0">
                <a:solidFill>
                  <a:schemeClr val="accent2"/>
                </a:solidFill>
              </a:rPr>
              <a:t>石安妮</a:t>
            </a:r>
            <a:endParaRPr lang="en-US" dirty="0">
              <a:solidFill>
                <a:schemeClr val="accent2"/>
              </a:solidFill>
            </a:endParaRPr>
          </a:p>
          <a:p>
            <a:pPr algn="r"/>
            <a:r>
              <a:rPr lang="en-US" dirty="0">
                <a:solidFill>
                  <a:schemeClr val="accent2"/>
                </a:solidFill>
              </a:rPr>
              <a:t>Agricultural attaché – Food Safety &amp; SPS matters</a:t>
            </a:r>
          </a:p>
          <a:p>
            <a:pPr algn="r"/>
            <a:r>
              <a:rPr lang="zh-CN" altLang="en-US" dirty="0">
                <a:solidFill>
                  <a:schemeClr val="accent2"/>
                </a:solidFill>
              </a:rPr>
              <a:t>农业参赞 </a:t>
            </a:r>
            <a:r>
              <a:rPr lang="en-US" altLang="zh-CN" dirty="0">
                <a:solidFill>
                  <a:schemeClr val="accent2"/>
                </a:solidFill>
              </a:rPr>
              <a:t>– </a:t>
            </a:r>
            <a:r>
              <a:rPr lang="zh-CN" altLang="en-US" dirty="0">
                <a:solidFill>
                  <a:schemeClr val="accent2"/>
                </a:solidFill>
              </a:rPr>
              <a:t>负责食品安全和动植物检疫事务</a:t>
            </a:r>
            <a:endParaRPr lang="en-US" dirty="0">
              <a:solidFill>
                <a:schemeClr val="accent2"/>
              </a:solidFill>
            </a:endParaRPr>
          </a:p>
          <a:p>
            <a:pPr algn="r"/>
            <a:endParaRPr lang="en-US" dirty="0">
              <a:solidFill>
                <a:schemeClr val="accent2"/>
              </a:solidFill>
            </a:endParaRPr>
          </a:p>
          <a:p>
            <a:pPr algn="r"/>
            <a:endParaRPr lang="fr-BE" dirty="0"/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1EA128D4-A262-9D46-8409-47E695CFCE90}"/>
              </a:ext>
            </a:extLst>
          </p:cNvPr>
          <p:cNvGrpSpPr>
            <a:grpSpLocks noChangeAspect="1"/>
          </p:cNvGrpSpPr>
          <p:nvPr/>
        </p:nvGrpSpPr>
        <p:grpSpPr>
          <a:xfrm>
            <a:off x="-2131909" y="3245716"/>
            <a:ext cx="10131832" cy="10131791"/>
            <a:chOff x="0" y="0"/>
            <a:chExt cx="6350000" cy="6349975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DA313E3-7328-12A1-67B4-331234933717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19078"/>
              <a:endParaRPr lang="fr-BE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1BA5A0-9E6C-2249-961D-F01057D4E747}"/>
              </a:ext>
            </a:extLst>
          </p:cNvPr>
          <p:cNvSpPr txBox="1"/>
          <p:nvPr/>
        </p:nvSpPr>
        <p:spPr>
          <a:xfrm>
            <a:off x="4671520" y="2375363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联邦食品链安全局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42157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B137A-5986-7197-E34E-DF11C4F26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3FD95-BA2F-FEE8-3097-0409EB28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1090843"/>
            <a:ext cx="10833652" cy="1354184"/>
          </a:xfrm>
        </p:spPr>
        <p:txBody>
          <a:bodyPr/>
          <a:lstStyle/>
          <a:p>
            <a:r>
              <a:rPr lang="fr-BE" b="1" dirty="0"/>
              <a:t>Inspection Frequency </a:t>
            </a:r>
            <a:br>
              <a:rPr lang="fr-BE" b="1" dirty="0"/>
            </a:br>
            <a:r>
              <a:rPr lang="zh-CN" altLang="fr-FR" b="1" dirty="0"/>
              <a:t>检查频率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1B60CA-677C-5FAA-8460-A1301390D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3808" y="3399183"/>
            <a:ext cx="13024991" cy="9082135"/>
          </a:xfrm>
        </p:spPr>
        <p:txBody>
          <a:bodyPr/>
          <a:lstStyle/>
          <a:p>
            <a:r>
              <a:rPr lang="fr-BE" altLang="zh-CN" sz="3600" b="1" dirty="0">
                <a:solidFill>
                  <a:schemeClr val="accent3"/>
                </a:solidFill>
              </a:rPr>
              <a:t>Risk-</a:t>
            </a:r>
            <a:r>
              <a:rPr lang="fr-BE" altLang="zh-CN" sz="3600" b="1" dirty="0" err="1">
                <a:solidFill>
                  <a:schemeClr val="accent3"/>
                </a:solidFill>
              </a:rPr>
              <a:t>Based</a:t>
            </a:r>
            <a:r>
              <a:rPr lang="fr-BE" altLang="zh-CN" sz="3600" b="1" dirty="0">
                <a:solidFill>
                  <a:schemeClr val="accent3"/>
                </a:solidFill>
              </a:rPr>
              <a:t> </a:t>
            </a:r>
            <a:r>
              <a:rPr lang="fr-BE" altLang="zh-CN" sz="3600" b="1" dirty="0" err="1">
                <a:solidFill>
                  <a:schemeClr val="accent3"/>
                </a:solidFill>
              </a:rPr>
              <a:t>Adjustment</a:t>
            </a:r>
            <a:r>
              <a:rPr lang="fr-BE" altLang="zh-CN" sz="3600" b="1" dirty="0">
                <a:solidFill>
                  <a:schemeClr val="accent3"/>
                </a:solidFill>
              </a:rPr>
              <a:t> </a:t>
            </a:r>
            <a:r>
              <a:rPr lang="zh-CN" altLang="en-US" sz="3600" dirty="0">
                <a:solidFill>
                  <a:schemeClr val="accent3"/>
                </a:solidFill>
              </a:rPr>
              <a:t>机遇风险调整</a:t>
            </a:r>
            <a:endParaRPr lang="fr-BE" altLang="zh-CN" sz="3600" dirty="0">
              <a:solidFill>
                <a:schemeClr val="accent3"/>
              </a:solidFill>
            </a:endParaRPr>
          </a:p>
          <a:p>
            <a:r>
              <a:rPr lang="fr-BE" altLang="zh-CN" sz="3600" dirty="0"/>
              <a:t>Base </a:t>
            </a:r>
            <a:r>
              <a:rPr lang="fr-BE" altLang="zh-CN" sz="3600" dirty="0" err="1"/>
              <a:t>frequency</a:t>
            </a:r>
            <a:r>
              <a:rPr lang="fr-BE" altLang="zh-CN" sz="3600" dirty="0"/>
              <a:t> ↑ if </a:t>
            </a:r>
            <a:r>
              <a:rPr lang="fr-BE" altLang="zh-CN" sz="3600" dirty="0" err="1"/>
              <a:t>poor</a:t>
            </a:r>
            <a:r>
              <a:rPr lang="fr-BE" altLang="zh-CN" sz="3600" dirty="0"/>
              <a:t> compliance </a:t>
            </a:r>
            <a:r>
              <a:rPr lang="fr-BE" altLang="zh-CN" sz="3600" dirty="0" err="1"/>
              <a:t>history</a:t>
            </a:r>
            <a:r>
              <a:rPr lang="fr-BE" altLang="zh-CN" sz="3600" dirty="0"/>
              <a:t>; ↓ if </a:t>
            </a:r>
            <a:r>
              <a:rPr lang="fr-BE" altLang="zh-CN" sz="3600" dirty="0" err="1"/>
              <a:t>validated</a:t>
            </a:r>
            <a:r>
              <a:rPr lang="fr-BE" altLang="zh-CN" sz="3600" dirty="0"/>
              <a:t> self-control (e.g., HACCP).</a:t>
            </a:r>
          </a:p>
          <a:p>
            <a:r>
              <a:rPr lang="zh-CN" altLang="en-US" sz="3600" dirty="0"/>
              <a:t>基础频率 </a:t>
            </a:r>
            <a:r>
              <a:rPr lang="fr-BE" altLang="zh-CN" sz="3600" dirty="0"/>
              <a:t>↑ </a:t>
            </a:r>
            <a:r>
              <a:rPr lang="zh-CN" altLang="en-US" sz="3600" dirty="0"/>
              <a:t>如果</a:t>
            </a:r>
            <a:r>
              <a:rPr lang="zh-CN" altLang="fr-FR" sz="3600" dirty="0"/>
              <a:t>历史合规性差 ；</a:t>
            </a:r>
            <a:r>
              <a:rPr lang="fr-BE" altLang="zh-CN" sz="3600" dirty="0"/>
              <a:t>↓ </a:t>
            </a:r>
            <a:r>
              <a:rPr lang="zh-CN" altLang="en-US" sz="3600" dirty="0"/>
              <a:t>如果有</a:t>
            </a:r>
            <a:r>
              <a:rPr lang="zh-CN" altLang="fr-FR" sz="3600" dirty="0"/>
              <a:t>有效自控体系（如</a:t>
            </a:r>
            <a:r>
              <a:rPr lang="fr-BE" altLang="zh-CN" sz="3600" dirty="0"/>
              <a:t>HACCP</a:t>
            </a:r>
            <a:r>
              <a:rPr lang="zh-CN" altLang="fr-BE" sz="3600" dirty="0"/>
              <a:t>）</a:t>
            </a:r>
            <a:r>
              <a:rPr lang="zh-CN" altLang="fr-FR" sz="3600" dirty="0"/>
              <a:t>。</a:t>
            </a:r>
          </a:p>
          <a:p>
            <a:endParaRPr lang="zh-CN" altLang="fr-FR" sz="3600" dirty="0"/>
          </a:p>
          <a:p>
            <a:r>
              <a:rPr lang="fr-BE" altLang="zh-CN" sz="3600" dirty="0"/>
              <a:t>Example (</a:t>
            </a:r>
            <a:r>
              <a:rPr lang="fr-BE" altLang="zh-CN" sz="3600" dirty="0" err="1"/>
              <a:t>Dairy</a:t>
            </a:r>
            <a:r>
              <a:rPr lang="fr-BE" altLang="zh-CN" sz="3600" dirty="0"/>
              <a:t> </a:t>
            </a:r>
            <a:r>
              <a:rPr lang="fr-BE" altLang="zh-CN" sz="3600" dirty="0" err="1"/>
              <a:t>Sector</a:t>
            </a:r>
            <a:r>
              <a:rPr lang="fr-BE" altLang="zh-CN" sz="3600" dirty="0"/>
              <a:t>)</a:t>
            </a:r>
          </a:p>
          <a:p>
            <a:r>
              <a:rPr lang="fr-BE" altLang="zh-CN" sz="3600" dirty="0" err="1"/>
              <a:t>Cheese</a:t>
            </a:r>
            <a:r>
              <a:rPr lang="fr-BE" altLang="zh-CN" sz="3600" dirty="0"/>
              <a:t> </a:t>
            </a:r>
            <a:r>
              <a:rPr lang="fr-BE" altLang="zh-CN" sz="3600" dirty="0" err="1"/>
              <a:t>producers</a:t>
            </a:r>
            <a:r>
              <a:rPr lang="fr-BE" altLang="zh-CN" sz="3600" dirty="0"/>
              <a:t>: 1-2 inspections/</a:t>
            </a:r>
            <a:r>
              <a:rPr lang="fr-BE" altLang="zh-CN" sz="3600" dirty="0" err="1"/>
              <a:t>year</a:t>
            </a:r>
            <a:r>
              <a:rPr lang="fr-BE" altLang="zh-CN" sz="3600" dirty="0"/>
              <a:t> (base).</a:t>
            </a:r>
          </a:p>
          <a:p>
            <a:r>
              <a:rPr lang="zh-CN" altLang="en-US" sz="3600" dirty="0"/>
              <a:t>举例（乳品行业）</a:t>
            </a:r>
            <a:endParaRPr lang="en-US" altLang="zh-CN" sz="3600" dirty="0"/>
          </a:p>
          <a:p>
            <a:r>
              <a:rPr lang="zh-CN" altLang="fr-FR" sz="3600" dirty="0"/>
              <a:t>奶酪生产商：基础频率 </a:t>
            </a:r>
            <a:r>
              <a:rPr lang="fr-FR" altLang="zh-CN" sz="3600" dirty="0"/>
              <a:t>1-2</a:t>
            </a:r>
            <a:r>
              <a:rPr lang="zh-CN" altLang="fr-FR" sz="3600" dirty="0"/>
              <a:t>次</a:t>
            </a:r>
            <a:r>
              <a:rPr lang="fr-FR" altLang="zh-CN" sz="3600" dirty="0"/>
              <a:t>/</a:t>
            </a:r>
            <a:r>
              <a:rPr lang="zh-CN" altLang="fr-FR" sz="3600" dirty="0"/>
              <a:t>年。</a:t>
            </a:r>
          </a:p>
          <a:p>
            <a:endParaRPr lang="zh-CN" alt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2875E9-750A-9636-8B8D-25E4945A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0279" t="6197" r="9235" b="8450"/>
          <a:stretch/>
        </p:blipFill>
        <p:spPr>
          <a:xfrm>
            <a:off x="17472992" y="0"/>
            <a:ext cx="690942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E2FA-4963-CF4C-6EB8-148F4B11A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E76B8-2465-E9C7-EDB7-390A081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1090843"/>
            <a:ext cx="10833652" cy="1354184"/>
          </a:xfrm>
        </p:spPr>
        <p:txBody>
          <a:bodyPr/>
          <a:lstStyle/>
          <a:p>
            <a:r>
              <a:rPr lang="fr-BE" b="1" dirty="0"/>
              <a:t>Sampling &amp; </a:t>
            </a:r>
            <a:r>
              <a:rPr lang="fr-BE" b="1" dirty="0" err="1"/>
              <a:t>Analysis</a:t>
            </a:r>
            <a:br>
              <a:rPr lang="fr-BE" b="1" dirty="0"/>
            </a:br>
            <a:r>
              <a:rPr lang="zh-CN" altLang="fr-FR" b="1" dirty="0"/>
              <a:t>采样与分析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06F52F-3D5E-EDBB-B5CA-9A698A80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3808" y="3399183"/>
            <a:ext cx="13024991" cy="9082135"/>
          </a:xfrm>
        </p:spPr>
        <p:txBody>
          <a:bodyPr/>
          <a:lstStyle/>
          <a:p>
            <a:r>
              <a:rPr lang="fr-BE" altLang="zh-CN" sz="3600" dirty="0" err="1"/>
              <a:t>When</a:t>
            </a:r>
            <a:r>
              <a:rPr lang="fr-BE" altLang="zh-CN" sz="3600" dirty="0"/>
              <a:t>? Suspicion of </a:t>
            </a:r>
            <a:r>
              <a:rPr lang="fr-BE" altLang="zh-CN" sz="3600" dirty="0" err="1"/>
              <a:t>risk</a:t>
            </a:r>
            <a:r>
              <a:rPr lang="fr-BE" altLang="zh-CN" sz="3600" dirty="0"/>
              <a:t> or routine monitoring.</a:t>
            </a:r>
          </a:p>
          <a:p>
            <a:r>
              <a:rPr lang="zh-CN" altLang="fr-FR" sz="3600" dirty="0"/>
              <a:t>何时？</a:t>
            </a:r>
            <a:r>
              <a:rPr lang="zh-CN" altLang="en-US" sz="3600" dirty="0"/>
              <a:t>有疑似风险时</a:t>
            </a:r>
            <a:r>
              <a:rPr lang="zh-CN" altLang="fr-FR" sz="3600" dirty="0"/>
              <a:t>或常规监测</a:t>
            </a:r>
            <a:r>
              <a:rPr lang="zh-CN" altLang="en-US" sz="3600" dirty="0"/>
              <a:t>时</a:t>
            </a:r>
            <a:r>
              <a:rPr lang="zh-CN" altLang="fr-FR" sz="3600" dirty="0"/>
              <a:t>。</a:t>
            </a:r>
          </a:p>
          <a:p>
            <a:endParaRPr lang="zh-CN" altLang="fr-FR" sz="3600" dirty="0"/>
          </a:p>
          <a:p>
            <a:r>
              <a:rPr lang="fr-BE" altLang="zh-CN" sz="3600" b="1" dirty="0" err="1">
                <a:solidFill>
                  <a:schemeClr val="accent3"/>
                </a:solidFill>
              </a:rPr>
              <a:t>Parameters</a:t>
            </a:r>
            <a:r>
              <a:rPr lang="fr-BE" altLang="zh-CN" sz="3600" b="1" dirty="0">
                <a:solidFill>
                  <a:schemeClr val="accent3"/>
                </a:solidFill>
              </a:rPr>
              <a:t> </a:t>
            </a:r>
            <a:r>
              <a:rPr lang="zh-CN" altLang="en-US" sz="3600" dirty="0">
                <a:solidFill>
                  <a:schemeClr val="accent3"/>
                </a:solidFill>
              </a:rPr>
              <a:t>检查项目</a:t>
            </a:r>
            <a:endParaRPr lang="fr-BE" altLang="zh-CN" sz="3600" dirty="0">
              <a:solidFill>
                <a:schemeClr val="accent3"/>
              </a:solidFill>
            </a:endParaRPr>
          </a:p>
          <a:p>
            <a:r>
              <a:rPr lang="fr-BE" altLang="zh-CN" sz="3600" dirty="0" err="1"/>
              <a:t>Pathogens</a:t>
            </a:r>
            <a:r>
              <a:rPr lang="fr-BE" altLang="zh-CN" sz="3600" dirty="0"/>
              <a:t> (Listeria, E. coli), contaminants, </a:t>
            </a:r>
            <a:r>
              <a:rPr lang="fr-BE" altLang="zh-CN" sz="3600" dirty="0" err="1"/>
              <a:t>labeling</a:t>
            </a:r>
            <a:r>
              <a:rPr lang="fr-BE" altLang="zh-CN" sz="3600" dirty="0"/>
              <a:t> </a:t>
            </a:r>
            <a:r>
              <a:rPr lang="fr-BE" altLang="zh-CN" sz="3600" dirty="0" err="1"/>
              <a:t>accuracy</a:t>
            </a:r>
            <a:r>
              <a:rPr lang="fr-BE" altLang="zh-CN" sz="3600" dirty="0"/>
              <a:t>.</a:t>
            </a:r>
          </a:p>
          <a:p>
            <a:r>
              <a:rPr lang="zh-CN" altLang="en-US" sz="3600" dirty="0"/>
              <a:t>致病菌</a:t>
            </a:r>
            <a:r>
              <a:rPr lang="zh-CN" altLang="fr-FR" sz="3600" dirty="0"/>
              <a:t>（李斯特菌、大肠杆菌）、污染物、标签准确性。</a:t>
            </a:r>
          </a:p>
          <a:p>
            <a:endParaRPr lang="zh-CN" altLang="fr-FR" sz="3600" dirty="0"/>
          </a:p>
          <a:p>
            <a:r>
              <a:rPr lang="fr-BE" altLang="zh-CN" sz="3600" b="1" dirty="0">
                <a:solidFill>
                  <a:schemeClr val="accent3"/>
                </a:solidFill>
              </a:rPr>
              <a:t>Process </a:t>
            </a:r>
            <a:r>
              <a:rPr lang="zh-CN" altLang="en-US" sz="3600" dirty="0">
                <a:solidFill>
                  <a:schemeClr val="accent3"/>
                </a:solidFill>
              </a:rPr>
              <a:t>流程</a:t>
            </a:r>
            <a:endParaRPr lang="fr-BE" altLang="zh-CN" sz="3600" dirty="0">
              <a:solidFill>
                <a:schemeClr val="accent3"/>
              </a:solidFill>
            </a:endParaRPr>
          </a:p>
          <a:p>
            <a:r>
              <a:rPr lang="fr-BE" altLang="zh-CN" sz="3600" dirty="0" err="1"/>
              <a:t>Samples</a:t>
            </a:r>
            <a:r>
              <a:rPr lang="fr-BE" altLang="zh-CN" sz="3600" dirty="0"/>
              <a:t> → </a:t>
            </a:r>
            <a:r>
              <a:rPr lang="fr-BE" altLang="zh-CN" sz="3600" dirty="0" err="1"/>
              <a:t>Accredited</a:t>
            </a:r>
            <a:r>
              <a:rPr lang="fr-BE" altLang="zh-CN" sz="3600" dirty="0"/>
              <a:t> </a:t>
            </a:r>
            <a:r>
              <a:rPr lang="fr-BE" altLang="zh-CN" sz="3600" dirty="0" err="1"/>
              <a:t>lab</a:t>
            </a:r>
            <a:r>
              <a:rPr lang="fr-BE" altLang="zh-CN" sz="3600" dirty="0"/>
              <a:t> → Legal action if non-compliant.</a:t>
            </a:r>
          </a:p>
          <a:p>
            <a:r>
              <a:rPr lang="zh-CN" altLang="fr-FR" sz="3600" dirty="0"/>
              <a:t>样品 → 认可实验室 → 不合规时采取法律措施。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96398F-DC1C-4811-2941-F0AA7AAF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0279" t="6197" r="9235" b="8450"/>
          <a:stretch/>
        </p:blipFill>
        <p:spPr>
          <a:xfrm>
            <a:off x="17472992" y="0"/>
            <a:ext cx="690942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0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8B4BC-0A96-6260-1C88-C544C2218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08DA9-07F1-4E73-9862-B5085836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1090843"/>
            <a:ext cx="10833652" cy="1354184"/>
          </a:xfrm>
        </p:spPr>
        <p:txBody>
          <a:bodyPr/>
          <a:lstStyle/>
          <a:p>
            <a:r>
              <a:rPr lang="fr-BE" altLang="zh-CN" b="1" dirty="0"/>
              <a:t>Case Background </a:t>
            </a:r>
            <a:br>
              <a:rPr lang="fr-BE" altLang="zh-CN" b="1" dirty="0"/>
            </a:br>
            <a:r>
              <a:rPr lang="zh-CN" altLang="fr-FR" b="1" dirty="0"/>
              <a:t>案例背景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D48830-D239-8B35-3E80-BAB61CE1E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3808" y="3399183"/>
            <a:ext cx="13024991" cy="9082135"/>
          </a:xfrm>
        </p:spPr>
        <p:txBody>
          <a:bodyPr/>
          <a:lstStyle/>
          <a:p>
            <a:r>
              <a:rPr lang="fr-BE" altLang="zh-CN" sz="3600" dirty="0" err="1"/>
              <a:t>Operator</a:t>
            </a:r>
            <a:r>
              <a:rPr lang="fr-BE" altLang="zh-CN" sz="3600" dirty="0"/>
              <a:t> : soft </a:t>
            </a:r>
            <a:r>
              <a:rPr lang="fr-BE" altLang="zh-CN" sz="3600" dirty="0" err="1"/>
              <a:t>cheese</a:t>
            </a:r>
            <a:r>
              <a:rPr lang="fr-BE" altLang="zh-CN" sz="3600" dirty="0"/>
              <a:t> </a:t>
            </a:r>
            <a:r>
              <a:rPr lang="fr-BE" altLang="zh-CN" sz="3600" dirty="0" err="1"/>
              <a:t>producer</a:t>
            </a:r>
            <a:endParaRPr lang="fr-BE" altLang="zh-CN" sz="3600" dirty="0"/>
          </a:p>
          <a:p>
            <a:r>
              <a:rPr lang="zh-CN" altLang="fr-FR" sz="3600" dirty="0"/>
              <a:t>经营者：软质奶酪生产商</a:t>
            </a:r>
          </a:p>
          <a:p>
            <a:endParaRPr lang="zh-CN" altLang="fr-FR" sz="3600" dirty="0"/>
          </a:p>
          <a:p>
            <a:r>
              <a:rPr lang="fr-BE" altLang="zh-CN" sz="3600" dirty="0"/>
              <a:t>Inspection Trigger : Routine </a:t>
            </a:r>
            <a:r>
              <a:rPr lang="fr-BE" altLang="zh-CN" sz="3600" dirty="0" err="1"/>
              <a:t>risk-based</a:t>
            </a:r>
            <a:r>
              <a:rPr lang="fr-BE" altLang="zh-CN" sz="3600" dirty="0"/>
              <a:t> control </a:t>
            </a:r>
          </a:p>
          <a:p>
            <a:r>
              <a:rPr lang="zh-CN" altLang="fr-FR" sz="3600" dirty="0"/>
              <a:t>检查触发：基于风险的</a:t>
            </a:r>
            <a:r>
              <a:rPr lang="zh-CN" altLang="en-US" sz="3600" dirty="0"/>
              <a:t>常规检查</a:t>
            </a:r>
            <a:endParaRPr lang="fr-BE" altLang="zh-CN" sz="3600" dirty="0"/>
          </a:p>
          <a:p>
            <a:endParaRPr lang="fr-BE" altLang="zh-CN" sz="3600" dirty="0"/>
          </a:p>
          <a:p>
            <a:r>
              <a:rPr lang="fr-BE" altLang="zh-CN" sz="3600" dirty="0"/>
              <a:t>Scope: Infrastructure + </a:t>
            </a:r>
            <a:r>
              <a:rPr lang="fr-BE" altLang="zh-CN" sz="3600" dirty="0" err="1"/>
              <a:t>Traceability</a:t>
            </a:r>
            <a:endParaRPr lang="fr-BE" altLang="zh-CN" sz="3600" dirty="0"/>
          </a:p>
          <a:p>
            <a:r>
              <a:rPr lang="zh-CN" altLang="fr-FR" sz="3600" dirty="0"/>
              <a:t>范围：基础设施 </a:t>
            </a:r>
            <a:r>
              <a:rPr lang="fr-FR" altLang="zh-CN" sz="3600" dirty="0"/>
              <a:t>+ </a:t>
            </a:r>
            <a:r>
              <a:rPr lang="zh-CN" altLang="fr-FR" sz="3600" dirty="0"/>
              <a:t>追溯性</a:t>
            </a:r>
            <a:endParaRPr lang="fr-BE" altLang="zh-CN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10C2BD-13EF-5520-10BF-099A2A9DA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6920" r="24267"/>
          <a:stretch/>
        </p:blipFill>
        <p:spPr>
          <a:xfrm>
            <a:off x="17472992" y="0"/>
            <a:ext cx="6909421" cy="137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F9BDC-524D-4C93-D989-47BB30EFF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E3B86-AFE5-56EB-F36E-2F407229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1090843"/>
            <a:ext cx="10833652" cy="1354184"/>
          </a:xfrm>
        </p:spPr>
        <p:txBody>
          <a:bodyPr/>
          <a:lstStyle/>
          <a:p>
            <a:r>
              <a:rPr lang="fr-BE" b="1" dirty="0"/>
              <a:t>Key </a:t>
            </a:r>
            <a:r>
              <a:rPr lang="fr-BE" b="1" dirty="0" err="1"/>
              <a:t>Findings</a:t>
            </a:r>
            <a:r>
              <a:rPr lang="fr-BE" b="1" dirty="0"/>
              <a:t> </a:t>
            </a:r>
            <a:br>
              <a:rPr lang="fr-BE" b="1" dirty="0"/>
            </a:br>
            <a:r>
              <a:rPr lang="zh-CN" altLang="fr-FR" b="1" dirty="0"/>
              <a:t>检查结果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31724-27D1-3BF9-82AC-CA4C1F754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3808" y="3399183"/>
            <a:ext cx="13855149" cy="9082135"/>
          </a:xfrm>
        </p:spPr>
        <p:txBody>
          <a:bodyPr/>
          <a:lstStyle/>
          <a:p>
            <a:r>
              <a:rPr lang="fr-BE" altLang="zh-CN" sz="3600" dirty="0">
                <a:solidFill>
                  <a:schemeClr val="accent3"/>
                </a:solidFill>
              </a:rPr>
              <a:t>Critical NC (10*) </a:t>
            </a:r>
            <a:r>
              <a:rPr lang="zh-CN" altLang="en-US" sz="3600" dirty="0">
                <a:solidFill>
                  <a:schemeClr val="accent3"/>
                </a:solidFill>
              </a:rPr>
              <a:t>重大不合规</a:t>
            </a:r>
            <a:r>
              <a:rPr lang="fr-BE" altLang="zh-CN" sz="3600" dirty="0">
                <a:solidFill>
                  <a:schemeClr val="accent3"/>
                </a:solidFill>
              </a:rPr>
              <a:t>(10*) :</a:t>
            </a:r>
          </a:p>
          <a:p>
            <a:r>
              <a:rPr lang="fr-BE" altLang="zh-CN" sz="3600" dirty="0"/>
              <a:t>No </a:t>
            </a:r>
            <a:r>
              <a:rPr lang="fr-BE" altLang="zh-CN" sz="3600" dirty="0" err="1"/>
              <a:t>temperature</a:t>
            </a:r>
            <a:r>
              <a:rPr lang="fr-BE" altLang="zh-CN" sz="3600" dirty="0"/>
              <a:t> logs in maturation room → Risk of Listeria </a:t>
            </a:r>
            <a:r>
              <a:rPr lang="fr-BE" altLang="zh-CN" sz="3600" dirty="0" err="1"/>
              <a:t>growth</a:t>
            </a:r>
            <a:r>
              <a:rPr lang="fr-BE" altLang="zh-CN" sz="3600" dirty="0"/>
              <a:t>.</a:t>
            </a:r>
          </a:p>
          <a:p>
            <a:r>
              <a:rPr lang="zh-CN" altLang="fr-FR" sz="3600" dirty="0"/>
              <a:t>成熟室无温度记录 → 李斯特菌繁殖风险。</a:t>
            </a:r>
          </a:p>
          <a:p>
            <a:endParaRPr lang="zh-CN" altLang="fr-FR" sz="2000" dirty="0"/>
          </a:p>
          <a:p>
            <a:r>
              <a:rPr lang="fr-BE" altLang="zh-CN" sz="3600" dirty="0">
                <a:solidFill>
                  <a:schemeClr val="accent3"/>
                </a:solidFill>
              </a:rPr>
              <a:t>Major NC (10) </a:t>
            </a:r>
            <a:r>
              <a:rPr lang="zh-CN" altLang="en-US" sz="3600" dirty="0">
                <a:solidFill>
                  <a:schemeClr val="accent3"/>
                </a:solidFill>
              </a:rPr>
              <a:t>严重不合规 </a:t>
            </a:r>
            <a:r>
              <a:rPr lang="fr-BE" altLang="zh-CN" sz="3600" dirty="0">
                <a:solidFill>
                  <a:schemeClr val="accent3"/>
                </a:solidFill>
              </a:rPr>
              <a:t>(10) :</a:t>
            </a:r>
          </a:p>
          <a:p>
            <a:r>
              <a:rPr lang="fr-BE" altLang="zh-CN" sz="3600" dirty="0"/>
              <a:t>Batch </a:t>
            </a:r>
            <a:r>
              <a:rPr lang="fr-BE" altLang="zh-CN" sz="3600" dirty="0" err="1"/>
              <a:t>traceability</a:t>
            </a:r>
            <a:r>
              <a:rPr lang="fr-BE" altLang="zh-CN" sz="3600" dirty="0"/>
              <a:t> </a:t>
            </a:r>
            <a:r>
              <a:rPr lang="fr-BE" altLang="zh-CN" sz="3600" dirty="0" err="1"/>
              <a:t>incomplete</a:t>
            </a:r>
            <a:r>
              <a:rPr lang="fr-BE" altLang="zh-CN" sz="3600" dirty="0"/>
              <a:t> (</a:t>
            </a:r>
            <a:r>
              <a:rPr lang="fr-BE" altLang="zh-CN" sz="3600" dirty="0" err="1"/>
              <a:t>missing</a:t>
            </a:r>
            <a:r>
              <a:rPr lang="fr-BE" altLang="zh-CN" sz="3600" dirty="0"/>
              <a:t> supplier </a:t>
            </a:r>
            <a:r>
              <a:rPr lang="fr-BE" altLang="zh-CN" sz="3600" dirty="0" err="1"/>
              <a:t>milk</a:t>
            </a:r>
            <a:r>
              <a:rPr lang="fr-BE" altLang="zh-CN" sz="3600" dirty="0"/>
              <a:t> records).</a:t>
            </a:r>
          </a:p>
          <a:p>
            <a:r>
              <a:rPr lang="zh-CN" altLang="fr-FR" sz="3600" dirty="0"/>
              <a:t>批次追溯不全（缺失原料奶供应商记录）。</a:t>
            </a:r>
          </a:p>
          <a:p>
            <a:endParaRPr lang="zh-CN" altLang="fr-FR" sz="2000" dirty="0"/>
          </a:p>
          <a:p>
            <a:r>
              <a:rPr lang="fr-BE" altLang="zh-CN" sz="3600" dirty="0">
                <a:solidFill>
                  <a:schemeClr val="accent3"/>
                </a:solidFill>
              </a:rPr>
              <a:t>Minor NC (1) </a:t>
            </a:r>
            <a:r>
              <a:rPr lang="zh-CN" altLang="en-US" sz="3600" dirty="0">
                <a:solidFill>
                  <a:schemeClr val="accent3"/>
                </a:solidFill>
              </a:rPr>
              <a:t>轻微不合规</a:t>
            </a:r>
            <a:r>
              <a:rPr lang="fr-BE" altLang="zh-CN" sz="3600" dirty="0">
                <a:solidFill>
                  <a:schemeClr val="accent3"/>
                </a:solidFill>
              </a:rPr>
              <a:t> (1) :</a:t>
            </a:r>
          </a:p>
          <a:p>
            <a:r>
              <a:rPr lang="fr-BE" altLang="zh-CN" sz="3600" dirty="0" err="1"/>
              <a:t>Handwashing</a:t>
            </a:r>
            <a:r>
              <a:rPr lang="fr-BE" altLang="zh-CN" sz="3600" dirty="0"/>
              <a:t> </a:t>
            </a:r>
            <a:r>
              <a:rPr lang="fr-BE" altLang="zh-CN" sz="3600" dirty="0" err="1"/>
              <a:t>signage</a:t>
            </a:r>
            <a:r>
              <a:rPr lang="fr-BE" altLang="zh-CN" sz="3600" dirty="0"/>
              <a:t> not visible.</a:t>
            </a:r>
          </a:p>
          <a:p>
            <a:r>
              <a:rPr lang="zh-CN" altLang="fr-FR" sz="3600" dirty="0"/>
              <a:t>洗手标识不明显。</a:t>
            </a:r>
            <a:endParaRPr lang="fr-BE" altLang="zh-CN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F4B13C-8616-D01D-2ED3-2F74995C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6920" r="24267"/>
          <a:stretch/>
        </p:blipFill>
        <p:spPr>
          <a:xfrm>
            <a:off x="17472992" y="0"/>
            <a:ext cx="6909421" cy="137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4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8E57B-81E2-50A9-5152-6F3BD69CD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E051A-530E-56AB-7A69-90385E93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1090843"/>
            <a:ext cx="10833652" cy="1354184"/>
          </a:xfrm>
        </p:spPr>
        <p:txBody>
          <a:bodyPr/>
          <a:lstStyle/>
          <a:p>
            <a:r>
              <a:rPr lang="fr-BE" b="1" dirty="0" err="1"/>
              <a:t>Outcome</a:t>
            </a:r>
            <a:r>
              <a:rPr lang="fr-BE" b="1" dirty="0"/>
              <a:t> &amp; Actions </a:t>
            </a:r>
            <a:br>
              <a:rPr lang="fr-BE" b="1" dirty="0"/>
            </a:br>
            <a:r>
              <a:rPr lang="zh-CN" altLang="fr-FR" b="1" dirty="0"/>
              <a:t>处理结果与措施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92570F-9795-4DA6-3886-6E1DAAC62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3808" y="3399183"/>
            <a:ext cx="13855149" cy="9082135"/>
          </a:xfrm>
        </p:spPr>
        <p:txBody>
          <a:bodyPr/>
          <a:lstStyle/>
          <a:p>
            <a:r>
              <a:rPr lang="fr-BE" altLang="zh-CN" sz="3600" b="1" dirty="0" err="1">
                <a:solidFill>
                  <a:schemeClr val="accent3"/>
                </a:solidFill>
              </a:rPr>
              <a:t>Result</a:t>
            </a:r>
            <a:r>
              <a:rPr lang="fr-BE" altLang="zh-CN" sz="3600" b="1" dirty="0">
                <a:solidFill>
                  <a:schemeClr val="accent3"/>
                </a:solidFill>
              </a:rPr>
              <a:t> :</a:t>
            </a:r>
          </a:p>
          <a:p>
            <a:r>
              <a:rPr lang="fr-BE" altLang="zh-CN" sz="3600" dirty="0"/>
              <a:t>Non-Favorable (1 NC=10* + 1 NC=10 → </a:t>
            </a:r>
            <a:r>
              <a:rPr lang="fr-BE" altLang="zh-CN" sz="3600" dirty="0" err="1"/>
              <a:t>Prosecution</a:t>
            </a:r>
            <a:r>
              <a:rPr lang="fr-BE" altLang="zh-CN" sz="3600" dirty="0"/>
              <a:t>).</a:t>
            </a:r>
          </a:p>
          <a:p>
            <a:r>
              <a:rPr lang="zh-CN" altLang="fr-FR" sz="3600" dirty="0"/>
              <a:t>不合格（</a:t>
            </a:r>
            <a:r>
              <a:rPr lang="fr-BE" altLang="zh-CN" sz="3600" dirty="0"/>
              <a:t> 1 NC=10* + 1 NC=10 </a:t>
            </a:r>
            <a:r>
              <a:rPr lang="zh-CN" altLang="fr-FR" sz="3600" dirty="0"/>
              <a:t>→ 立案）。</a:t>
            </a:r>
          </a:p>
          <a:p>
            <a:endParaRPr lang="zh-CN" altLang="fr-FR" sz="3600" dirty="0">
              <a:solidFill>
                <a:schemeClr val="accent3"/>
              </a:solidFill>
            </a:endParaRPr>
          </a:p>
          <a:p>
            <a:r>
              <a:rPr lang="fr-BE" altLang="zh-CN" sz="3600" b="1" dirty="0" err="1">
                <a:solidFill>
                  <a:schemeClr val="accent3"/>
                </a:solidFill>
              </a:rPr>
              <a:t>Enforcement</a:t>
            </a:r>
            <a:r>
              <a:rPr lang="fr-BE" altLang="zh-CN" sz="3600" b="1" dirty="0">
                <a:solidFill>
                  <a:schemeClr val="accent3"/>
                </a:solidFill>
              </a:rPr>
              <a:t> </a:t>
            </a:r>
            <a:r>
              <a:rPr lang="zh-CN" altLang="en-US" sz="3600" dirty="0">
                <a:solidFill>
                  <a:schemeClr val="accent3"/>
                </a:solidFill>
              </a:rPr>
              <a:t>执行措施 </a:t>
            </a:r>
            <a:r>
              <a:rPr lang="fr-BE" altLang="zh-CN" sz="3600" b="1" dirty="0">
                <a:solidFill>
                  <a:schemeClr val="accent3"/>
                </a:solidFill>
              </a:rPr>
              <a:t>:</a:t>
            </a:r>
          </a:p>
          <a:p>
            <a:r>
              <a:rPr lang="fr-BE" altLang="zh-CN" sz="3600" dirty="0"/>
              <a:t>Production suspension </a:t>
            </a:r>
            <a:r>
              <a:rPr lang="fr-BE" altLang="zh-CN" sz="3600" dirty="0" err="1"/>
              <a:t>until</a:t>
            </a:r>
            <a:r>
              <a:rPr lang="fr-BE" altLang="zh-CN" sz="3600" dirty="0"/>
              <a:t> corrective actions; Follow-up inspection in 15 </a:t>
            </a:r>
            <a:r>
              <a:rPr lang="fr-BE" altLang="zh-CN" sz="3600" dirty="0" err="1"/>
              <a:t>days</a:t>
            </a:r>
            <a:r>
              <a:rPr lang="fr-BE" altLang="zh-CN" sz="3600" dirty="0"/>
              <a:t>.</a:t>
            </a:r>
          </a:p>
          <a:p>
            <a:r>
              <a:rPr lang="zh-CN" altLang="fr-FR" sz="3600" dirty="0"/>
              <a:t>停产直至整改；</a:t>
            </a:r>
            <a:r>
              <a:rPr lang="fr-FR" altLang="zh-CN" sz="3600" dirty="0"/>
              <a:t>15 </a:t>
            </a:r>
            <a:r>
              <a:rPr lang="zh-CN" altLang="fr-FR" sz="3600" dirty="0"/>
              <a:t>天后复查。</a:t>
            </a:r>
          </a:p>
          <a:p>
            <a:endParaRPr lang="zh-CN" altLang="fr-FR" sz="3600" dirty="0">
              <a:solidFill>
                <a:schemeClr val="accent3"/>
              </a:solidFill>
            </a:endParaRPr>
          </a:p>
          <a:p>
            <a:r>
              <a:rPr lang="fr-BE" altLang="zh-CN" sz="3600" b="1" dirty="0">
                <a:solidFill>
                  <a:schemeClr val="accent3"/>
                </a:solidFill>
              </a:rPr>
              <a:t>Trade Impact </a:t>
            </a:r>
            <a:r>
              <a:rPr lang="zh-CN" altLang="en-US" sz="3600" dirty="0">
                <a:solidFill>
                  <a:schemeClr val="accent3"/>
                </a:solidFill>
              </a:rPr>
              <a:t>贸易影响</a:t>
            </a:r>
            <a:r>
              <a:rPr lang="zh-CN" altLang="en-US" sz="3600" b="1" dirty="0">
                <a:solidFill>
                  <a:schemeClr val="accent3"/>
                </a:solidFill>
              </a:rPr>
              <a:t> </a:t>
            </a:r>
            <a:r>
              <a:rPr lang="fr-BE" altLang="zh-CN" sz="3600" b="1" dirty="0">
                <a:solidFill>
                  <a:schemeClr val="accent3"/>
                </a:solidFill>
              </a:rPr>
              <a:t>:</a:t>
            </a:r>
          </a:p>
          <a:p>
            <a:r>
              <a:rPr lang="fr-BE" altLang="zh-CN" sz="3600" dirty="0"/>
              <a:t>Export </a:t>
            </a:r>
            <a:r>
              <a:rPr lang="fr-BE" altLang="zh-CN" sz="3600" dirty="0" err="1"/>
              <a:t>license</a:t>
            </a:r>
            <a:r>
              <a:rPr lang="fr-BE" altLang="zh-CN" sz="3600" dirty="0"/>
              <a:t> </a:t>
            </a:r>
            <a:r>
              <a:rPr lang="fr-BE" altLang="zh-CN" sz="3600" dirty="0" err="1"/>
              <a:t>suspended</a:t>
            </a:r>
            <a:r>
              <a:rPr lang="fr-BE" altLang="zh-CN" sz="3600" dirty="0"/>
              <a:t> </a:t>
            </a:r>
            <a:r>
              <a:rPr lang="fr-BE" altLang="zh-CN" sz="3600" dirty="0" err="1"/>
              <a:t>until</a:t>
            </a:r>
            <a:r>
              <a:rPr lang="fr-BE" altLang="zh-CN" sz="3600" dirty="0"/>
              <a:t> compliance.</a:t>
            </a:r>
          </a:p>
          <a:p>
            <a:r>
              <a:rPr lang="zh-CN" altLang="fr-FR" sz="3600" dirty="0"/>
              <a:t>合规前暂停出口许可。</a:t>
            </a:r>
            <a:endParaRPr lang="fr-BE" altLang="zh-CN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D20217-67E6-161B-85CE-870BFB58BB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6920" r="24267"/>
          <a:stretch/>
        </p:blipFill>
        <p:spPr>
          <a:xfrm>
            <a:off x="17472992" y="0"/>
            <a:ext cx="6909421" cy="137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CABA-3BCB-5DC4-2E9B-A2BF1984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F38EF-3130-BF4A-CC67-33316A04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1090843"/>
            <a:ext cx="10833652" cy="1354184"/>
          </a:xfrm>
        </p:spPr>
        <p:txBody>
          <a:bodyPr/>
          <a:lstStyle/>
          <a:p>
            <a:r>
              <a:rPr lang="fr-BE" b="1" dirty="0" err="1"/>
              <a:t>Lessons</a:t>
            </a:r>
            <a:r>
              <a:rPr lang="fr-BE" b="1" dirty="0"/>
              <a:t> for Trade Confidence </a:t>
            </a:r>
            <a:br>
              <a:rPr lang="fr-BE" b="1" dirty="0"/>
            </a:br>
            <a:r>
              <a:rPr lang="zh-CN" altLang="fr-FR" b="1" dirty="0"/>
              <a:t>贸易信心启示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3A6739-2179-480F-D04A-0941E3A39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3808" y="3399183"/>
            <a:ext cx="13855149" cy="9082135"/>
          </a:xfrm>
        </p:spPr>
        <p:txBody>
          <a:bodyPr/>
          <a:lstStyle/>
          <a:p>
            <a:r>
              <a:rPr lang="fr-BE" altLang="zh-CN" sz="3600" b="1" dirty="0">
                <a:solidFill>
                  <a:schemeClr val="accent3"/>
                </a:solidFill>
              </a:rPr>
              <a:t>Proactive Compliance </a:t>
            </a:r>
            <a:r>
              <a:rPr lang="zh-CN" altLang="en-US" sz="3600" dirty="0">
                <a:solidFill>
                  <a:schemeClr val="accent3"/>
                </a:solidFill>
              </a:rPr>
              <a:t>主动合规</a:t>
            </a:r>
            <a:r>
              <a:rPr lang="zh-CN" altLang="en-US" sz="3600" b="1" dirty="0">
                <a:solidFill>
                  <a:schemeClr val="accent3"/>
                </a:solidFill>
              </a:rPr>
              <a:t> </a:t>
            </a:r>
            <a:r>
              <a:rPr lang="fr-BE" altLang="zh-CN" sz="3600" b="1" dirty="0">
                <a:solidFill>
                  <a:schemeClr val="accent3"/>
                </a:solidFill>
              </a:rPr>
              <a:t>:</a:t>
            </a:r>
          </a:p>
          <a:p>
            <a:r>
              <a:rPr lang="fr-BE" altLang="zh-CN" sz="3600" dirty="0"/>
              <a:t>Use FASFC checklists for self-audits → </a:t>
            </a:r>
            <a:r>
              <a:rPr lang="fr-BE" altLang="zh-CN" sz="3600" dirty="0" err="1"/>
              <a:t>Avoid</a:t>
            </a:r>
            <a:r>
              <a:rPr lang="fr-BE" altLang="zh-CN" sz="3600" dirty="0"/>
              <a:t> 10/10* </a:t>
            </a:r>
            <a:r>
              <a:rPr lang="fr-BE" altLang="zh-CN" sz="3600" dirty="0" err="1"/>
              <a:t>NCs</a:t>
            </a:r>
            <a:r>
              <a:rPr lang="fr-BE" altLang="zh-CN" sz="3600" dirty="0"/>
              <a:t>.</a:t>
            </a:r>
          </a:p>
          <a:p>
            <a:r>
              <a:rPr lang="zh-CN" altLang="fr-FR" sz="3600" dirty="0"/>
              <a:t>用 </a:t>
            </a:r>
            <a:r>
              <a:rPr lang="fr-BE" altLang="zh-CN" sz="3600" dirty="0"/>
              <a:t>FASFC </a:t>
            </a:r>
            <a:r>
              <a:rPr lang="zh-CN" altLang="fr-FR" sz="3600" dirty="0"/>
              <a:t>检查清单自审 → 避免 </a:t>
            </a:r>
            <a:r>
              <a:rPr lang="fr-FR" altLang="zh-CN" sz="3600" dirty="0"/>
              <a:t>10/10* </a:t>
            </a:r>
            <a:r>
              <a:rPr lang="zh-CN" altLang="fr-FR" sz="3600" dirty="0"/>
              <a:t>级不合规。</a:t>
            </a:r>
          </a:p>
          <a:p>
            <a:endParaRPr lang="zh-CN" altLang="fr-FR" sz="2000" dirty="0"/>
          </a:p>
          <a:p>
            <a:r>
              <a:rPr lang="fr-BE" altLang="zh-CN" sz="3600" b="1" dirty="0" err="1">
                <a:solidFill>
                  <a:schemeClr val="accent3"/>
                </a:solidFill>
              </a:rPr>
              <a:t>Transparency</a:t>
            </a:r>
            <a:r>
              <a:rPr lang="fr-BE" altLang="zh-CN" sz="3600" b="1" dirty="0">
                <a:solidFill>
                  <a:schemeClr val="accent3"/>
                </a:solidFill>
              </a:rPr>
              <a:t> </a:t>
            </a:r>
            <a:r>
              <a:rPr lang="zh-CN" altLang="en-US" sz="3600" dirty="0">
                <a:solidFill>
                  <a:schemeClr val="accent3"/>
                </a:solidFill>
              </a:rPr>
              <a:t>透明性</a:t>
            </a:r>
            <a:r>
              <a:rPr lang="zh-CN" altLang="en-US" sz="3600" b="1" dirty="0">
                <a:solidFill>
                  <a:schemeClr val="accent3"/>
                </a:solidFill>
              </a:rPr>
              <a:t> </a:t>
            </a:r>
            <a:r>
              <a:rPr lang="fr-BE" altLang="zh-CN" sz="3600" b="1" dirty="0">
                <a:solidFill>
                  <a:schemeClr val="accent3"/>
                </a:solidFill>
              </a:rPr>
              <a:t>:</a:t>
            </a:r>
          </a:p>
          <a:p>
            <a:r>
              <a:rPr lang="fr-BE" altLang="zh-CN" sz="3600" dirty="0"/>
              <a:t>Full </a:t>
            </a:r>
            <a:r>
              <a:rPr lang="fr-BE" altLang="zh-CN" sz="3600" dirty="0" err="1"/>
              <a:t>traceability</a:t>
            </a:r>
            <a:r>
              <a:rPr lang="fr-BE" altLang="zh-CN" sz="3600" dirty="0"/>
              <a:t> </a:t>
            </a:r>
            <a:r>
              <a:rPr lang="fr-BE" altLang="zh-CN" sz="3600" dirty="0" err="1"/>
              <a:t>builds</a:t>
            </a:r>
            <a:r>
              <a:rPr lang="fr-BE" altLang="zh-CN" sz="3600" dirty="0"/>
              <a:t> </a:t>
            </a:r>
            <a:r>
              <a:rPr lang="fr-BE" altLang="zh-CN" sz="3600" dirty="0" err="1"/>
              <a:t>buyer</a:t>
            </a:r>
            <a:r>
              <a:rPr lang="fr-BE" altLang="zh-CN" sz="3600" dirty="0"/>
              <a:t> trust.</a:t>
            </a:r>
          </a:p>
          <a:p>
            <a:r>
              <a:rPr lang="zh-CN" altLang="fr-FR" sz="3600" dirty="0"/>
              <a:t>完整追溯体系增强买家信心。</a:t>
            </a:r>
          </a:p>
          <a:p>
            <a:endParaRPr lang="zh-CN" altLang="fr-FR" sz="2000" dirty="0"/>
          </a:p>
          <a:p>
            <a:r>
              <a:rPr lang="fr-BE" altLang="zh-CN" sz="3600" b="1" dirty="0">
                <a:solidFill>
                  <a:schemeClr val="accent3"/>
                </a:solidFill>
              </a:rPr>
              <a:t>FASFC as </a:t>
            </a:r>
            <a:r>
              <a:rPr lang="fr-BE" altLang="zh-CN" sz="3600" b="1" dirty="0" err="1">
                <a:solidFill>
                  <a:schemeClr val="accent3"/>
                </a:solidFill>
              </a:rPr>
              <a:t>partner</a:t>
            </a:r>
            <a:r>
              <a:rPr lang="fr-BE" altLang="zh-CN" sz="3600" b="1" dirty="0">
                <a:solidFill>
                  <a:schemeClr val="accent3"/>
                </a:solidFill>
              </a:rPr>
              <a:t> </a:t>
            </a:r>
            <a:r>
              <a:rPr lang="zh-CN" altLang="en-US" sz="3600" dirty="0">
                <a:solidFill>
                  <a:schemeClr val="accent3"/>
                </a:solidFill>
              </a:rPr>
              <a:t>联邦食品链安全局作为合作伙伴</a:t>
            </a:r>
            <a:r>
              <a:rPr lang="fr-BE" altLang="zh-CN" sz="3600" b="1" dirty="0">
                <a:solidFill>
                  <a:schemeClr val="accent3"/>
                </a:solidFill>
              </a:rPr>
              <a:t>:</a:t>
            </a:r>
          </a:p>
          <a:p>
            <a:r>
              <a:rPr lang="fr-BE" altLang="zh-CN" sz="3600" dirty="0" err="1"/>
              <a:t>Early</a:t>
            </a:r>
            <a:r>
              <a:rPr lang="fr-BE" altLang="zh-CN" sz="3600" dirty="0"/>
              <a:t> consultation </a:t>
            </a:r>
            <a:r>
              <a:rPr lang="fr-BE" altLang="zh-CN" sz="3600" dirty="0" err="1"/>
              <a:t>prevents</a:t>
            </a:r>
            <a:r>
              <a:rPr lang="fr-BE" altLang="zh-CN" sz="3600" dirty="0"/>
              <a:t> crises.</a:t>
            </a:r>
          </a:p>
          <a:p>
            <a:r>
              <a:rPr lang="zh-CN" altLang="fr-FR" sz="3600" dirty="0"/>
              <a:t>提前咨询预防危机。</a:t>
            </a:r>
            <a:endParaRPr lang="fr-BE" altLang="zh-CN" sz="3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ADDD6A-C79C-5719-27E6-2B1BDBAC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6920" r="24267"/>
          <a:stretch/>
        </p:blipFill>
        <p:spPr>
          <a:xfrm>
            <a:off x="17472992" y="0"/>
            <a:ext cx="6909421" cy="137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3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16A95-2A1F-AF56-67E2-3B5AC275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7E39948-D220-06B0-999C-376CC3F6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87" y="153103"/>
            <a:ext cx="19074139" cy="134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1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850F-8C92-C3D8-CEE7-728F8A6E2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1BA91-AD9E-F80E-26CB-7A7200B1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65" y="4308230"/>
            <a:ext cx="9829735" cy="3510684"/>
          </a:xfrm>
        </p:spPr>
        <p:txBody>
          <a:bodyPr anchor="b">
            <a:normAutofit/>
          </a:bodyPr>
          <a:lstStyle/>
          <a:p>
            <a:r>
              <a:rPr lang="en-US" b="1" dirty="0"/>
              <a:t>Transparency:</a:t>
            </a:r>
            <a:br>
              <a:rPr lang="en-US" b="1" dirty="0"/>
            </a:br>
            <a:r>
              <a:rPr lang="en-US" b="1" dirty="0"/>
              <a:t>Inspection results are public!</a:t>
            </a:r>
            <a:br>
              <a:rPr lang="en-US" b="1" dirty="0"/>
            </a:br>
            <a:r>
              <a:rPr lang="zh-CN" altLang="en-US" b="1" dirty="0"/>
              <a:t>透明性：</a:t>
            </a:r>
            <a:br>
              <a:rPr lang="en-US" altLang="zh-CN" b="1" dirty="0"/>
            </a:br>
            <a:r>
              <a:rPr lang="zh-CN" altLang="en-US" b="1" dirty="0"/>
              <a:t>检查结果全部公示！</a:t>
            </a:r>
            <a:br>
              <a:rPr lang="en-US" b="1" dirty="0"/>
            </a:br>
            <a:endParaRPr lang="fr-BE" b="1" dirty="0"/>
          </a:p>
        </p:txBody>
      </p:sp>
      <p:pic>
        <p:nvPicPr>
          <p:cNvPr id="7" name="Image 6" descr="Une image contenant nourriture, ingrédient, légume, bol&#10;&#10;Description générée automatiquement">
            <a:extLst>
              <a:ext uri="{FF2B5EF4-FFF2-40B4-BE49-F238E27FC236}">
                <a16:creationId xmlns:a16="http://schemas.microsoft.com/office/drawing/2014/main" id="{5CD9FB90-A3C9-A04A-E973-A16F14061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1"/>
          <a:stretch>
            <a:fillRect/>
          </a:stretch>
        </p:blipFill>
        <p:spPr>
          <a:xfrm>
            <a:off x="16174413" y="10"/>
            <a:ext cx="8208000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720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415C4-E96C-55FB-E797-ABD92A163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91705-6B7C-4838-65FF-AB5D6931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450" y="570034"/>
            <a:ext cx="11191350" cy="1920741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From Belgian Farms to Chinese Homes: Guaranteeing Safety at Every Step</a:t>
            </a:r>
            <a:br>
              <a:rPr lang="en-US" b="1" dirty="0"/>
            </a:br>
            <a:r>
              <a:rPr lang="zh-CN" altLang="en-US" b="1" dirty="0"/>
              <a:t>从比利时农场到中国家庭：确保每一步的安全</a:t>
            </a:r>
            <a:endParaRPr lang="fr-BE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64B0FE-EE5C-A709-AC9B-1126942D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9286" y="3905250"/>
            <a:ext cx="14176514" cy="8595946"/>
          </a:xfrm>
        </p:spPr>
        <p:txBody>
          <a:bodyPr>
            <a:normAutofit lnSpcReduction="10000"/>
          </a:bodyPr>
          <a:lstStyle/>
          <a:p>
            <a:pPr marL="914400" lvl="1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BE" sz="4000" b="1" dirty="0">
                <a:solidFill>
                  <a:schemeClr val="tx1"/>
                </a:solidFill>
              </a:rPr>
              <a:t>On-Site inspections</a:t>
            </a:r>
            <a:r>
              <a:rPr lang="fr-BE" sz="4000" dirty="0">
                <a:solidFill>
                  <a:schemeClr val="tx1"/>
                </a:solidFill>
              </a:rPr>
              <a:t>: </a:t>
            </a:r>
            <a:r>
              <a:rPr lang="fr-BE" sz="4000" dirty="0" err="1">
                <a:solidFill>
                  <a:schemeClr val="tx1"/>
                </a:solidFill>
              </a:rPr>
              <a:t>Rigorous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 err="1">
                <a:solidFill>
                  <a:schemeClr val="tx1"/>
                </a:solidFill>
              </a:rPr>
              <a:t>physical</a:t>
            </a:r>
            <a:r>
              <a:rPr lang="fr-BE" sz="4000" dirty="0">
                <a:solidFill>
                  <a:schemeClr val="tx1"/>
                </a:solidFill>
              </a:rPr>
              <a:t> audits </a:t>
            </a:r>
            <a:r>
              <a:rPr lang="fr-BE" sz="4000" dirty="0" err="1">
                <a:solidFill>
                  <a:schemeClr val="tx1"/>
                </a:solidFill>
              </a:rPr>
              <a:t>ensure</a:t>
            </a:r>
            <a:r>
              <a:rPr lang="fr-BE" sz="4000" dirty="0">
                <a:solidFill>
                  <a:schemeClr val="tx1"/>
                </a:solidFill>
              </a:rPr>
              <a:t> Belgian </a:t>
            </a:r>
            <a:r>
              <a:rPr lang="fr-BE" sz="4000" dirty="0" err="1">
                <a:solidFill>
                  <a:schemeClr val="tx1"/>
                </a:solidFill>
              </a:rPr>
              <a:t>producers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 err="1">
                <a:solidFill>
                  <a:schemeClr val="tx1"/>
                </a:solidFill>
              </a:rPr>
              <a:t>meet</a:t>
            </a:r>
            <a:r>
              <a:rPr lang="fr-BE" sz="4000" dirty="0">
                <a:solidFill>
                  <a:schemeClr val="tx1"/>
                </a:solidFill>
              </a:rPr>
              <a:t> EU standards </a:t>
            </a:r>
            <a:r>
              <a:rPr lang="fr-BE" sz="4000" dirty="0" err="1">
                <a:solidFill>
                  <a:schemeClr val="tx1"/>
                </a:solidFill>
              </a:rPr>
              <a:t>before</a:t>
            </a:r>
            <a:r>
              <a:rPr lang="fr-BE" sz="4000" dirty="0">
                <a:solidFill>
                  <a:schemeClr val="tx1"/>
                </a:solidFill>
              </a:rPr>
              <a:t> export.</a:t>
            </a:r>
          </a:p>
          <a:p>
            <a:pPr marL="914400" lvl="1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zh-CN" altLang="en-US" sz="4000" dirty="0">
                <a:solidFill>
                  <a:schemeClr val="tx1"/>
                </a:solidFill>
              </a:rPr>
              <a:t>现场检查：严格的现场审核确保比利时生产商在出口前符合欧盟标准。</a:t>
            </a:r>
            <a:endParaRPr lang="fr-BE" sz="4000" dirty="0">
              <a:solidFill>
                <a:schemeClr val="tx1"/>
              </a:solidFill>
            </a:endParaRPr>
          </a:p>
          <a:p>
            <a:pPr lvl="1">
              <a:buClr>
                <a:schemeClr val="accent5"/>
              </a:buClr>
            </a:pPr>
            <a:endParaRPr lang="fr-BE" dirty="0">
              <a:solidFill>
                <a:schemeClr val="tx1"/>
              </a:solidFill>
            </a:endParaRPr>
          </a:p>
          <a:p>
            <a:pPr marL="914400" lvl="1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BE" sz="4000" b="1" dirty="0" err="1">
                <a:solidFill>
                  <a:schemeClr val="tx1"/>
                </a:solidFill>
              </a:rPr>
              <a:t>Mandatory</a:t>
            </a:r>
            <a:r>
              <a:rPr lang="fr-BE" sz="4000" b="1" dirty="0">
                <a:solidFill>
                  <a:schemeClr val="tx1"/>
                </a:solidFill>
              </a:rPr>
              <a:t> registration: </a:t>
            </a:r>
            <a:r>
              <a:rPr lang="fr-BE" sz="4000" dirty="0" err="1">
                <a:solidFill>
                  <a:schemeClr val="tx1"/>
                </a:solidFill>
              </a:rPr>
              <a:t>Every</a:t>
            </a:r>
            <a:r>
              <a:rPr lang="fr-BE" sz="4000" dirty="0">
                <a:solidFill>
                  <a:schemeClr val="tx1"/>
                </a:solidFill>
              </a:rPr>
              <a:t> Belgian </a:t>
            </a:r>
            <a:r>
              <a:rPr lang="fr-BE" sz="4000" dirty="0" err="1">
                <a:solidFill>
                  <a:schemeClr val="tx1"/>
                </a:solidFill>
              </a:rPr>
              <a:t>operator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 err="1">
                <a:solidFill>
                  <a:schemeClr val="tx1"/>
                </a:solidFill>
              </a:rPr>
              <a:t>tracked</a:t>
            </a:r>
            <a:r>
              <a:rPr lang="fr-BE" sz="4000" dirty="0">
                <a:solidFill>
                  <a:schemeClr val="tx1"/>
                </a:solidFill>
              </a:rPr>
              <a:t> – no </a:t>
            </a:r>
            <a:r>
              <a:rPr lang="fr-BE" sz="4000" dirty="0" err="1">
                <a:solidFill>
                  <a:schemeClr val="tx1"/>
                </a:solidFill>
              </a:rPr>
              <a:t>anonymous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 err="1">
                <a:solidFill>
                  <a:schemeClr val="tx1"/>
                </a:solidFill>
              </a:rPr>
              <a:t>sellers</a:t>
            </a:r>
            <a:r>
              <a:rPr lang="fr-BE" sz="4000" dirty="0">
                <a:solidFill>
                  <a:schemeClr val="tx1"/>
                </a:solidFill>
              </a:rPr>
              <a:t>. Full </a:t>
            </a:r>
            <a:r>
              <a:rPr lang="fr-BE" sz="4000" dirty="0" err="1">
                <a:solidFill>
                  <a:schemeClr val="tx1"/>
                </a:solidFill>
              </a:rPr>
              <a:t>transparency</a:t>
            </a:r>
            <a:r>
              <a:rPr lang="fr-BE" sz="4000" dirty="0">
                <a:solidFill>
                  <a:schemeClr val="tx1"/>
                </a:solidFill>
              </a:rPr>
              <a:t>.</a:t>
            </a:r>
          </a:p>
          <a:p>
            <a:pPr marL="914400" lvl="1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zh-CN" altLang="en-US" sz="4000" dirty="0">
                <a:solidFill>
                  <a:schemeClr val="tx1"/>
                </a:solidFill>
              </a:rPr>
              <a:t>强制注册：所有比利时经营者均需注册</a:t>
            </a:r>
            <a:r>
              <a:rPr lang="en-US" altLang="zh-CN" sz="4000" dirty="0">
                <a:solidFill>
                  <a:schemeClr val="tx1"/>
                </a:solidFill>
              </a:rPr>
              <a:t>——</a:t>
            </a:r>
            <a:r>
              <a:rPr lang="zh-CN" altLang="en-US" sz="4000" dirty="0">
                <a:solidFill>
                  <a:schemeClr val="tx1"/>
                </a:solidFill>
              </a:rPr>
              <a:t>无匿名卖家。完全透明。</a:t>
            </a:r>
            <a:endParaRPr lang="fr-BE" sz="4000" dirty="0">
              <a:solidFill>
                <a:schemeClr val="tx1"/>
              </a:solidFill>
            </a:endParaRPr>
          </a:p>
          <a:p>
            <a:pPr lvl="1">
              <a:buClr>
                <a:schemeClr val="accent5"/>
              </a:buClr>
            </a:pPr>
            <a:endParaRPr lang="fr-BE" dirty="0">
              <a:solidFill>
                <a:schemeClr val="tx1"/>
              </a:solidFill>
            </a:endParaRPr>
          </a:p>
          <a:p>
            <a:pPr marL="914400" lvl="1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r-BE" sz="4000" b="1" dirty="0">
                <a:solidFill>
                  <a:schemeClr val="tx1"/>
                </a:solidFill>
              </a:rPr>
              <a:t>Integrated </a:t>
            </a:r>
            <a:r>
              <a:rPr lang="fr-BE" sz="4000" b="1" dirty="0" err="1">
                <a:solidFill>
                  <a:schemeClr val="tx1"/>
                </a:solidFill>
              </a:rPr>
              <a:t>approach</a:t>
            </a:r>
            <a:r>
              <a:rPr lang="fr-BE" sz="4000" b="1" dirty="0">
                <a:solidFill>
                  <a:schemeClr val="tx1"/>
                </a:solidFill>
              </a:rPr>
              <a:t> </a:t>
            </a:r>
            <a:r>
              <a:rPr lang="fr-BE" sz="4000" dirty="0">
                <a:solidFill>
                  <a:schemeClr val="tx1"/>
                </a:solidFill>
              </a:rPr>
              <a:t>(</a:t>
            </a:r>
            <a:r>
              <a:rPr lang="fr-BE" sz="4000" dirty="0" err="1">
                <a:solidFill>
                  <a:schemeClr val="tx1"/>
                </a:solidFill>
              </a:rPr>
              <a:t>physical</a:t>
            </a:r>
            <a:r>
              <a:rPr lang="fr-BE" sz="4000" dirty="0">
                <a:solidFill>
                  <a:schemeClr val="tx1"/>
                </a:solidFill>
              </a:rPr>
              <a:t> + digital) enforces compliance </a:t>
            </a:r>
            <a:r>
              <a:rPr lang="fr-BE" sz="4000" dirty="0" err="1">
                <a:solidFill>
                  <a:schemeClr val="tx1"/>
                </a:solidFill>
              </a:rPr>
              <a:t>across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 err="1">
                <a:solidFill>
                  <a:schemeClr val="tx1"/>
                </a:solidFill>
              </a:rPr>
              <a:t>borders</a:t>
            </a:r>
            <a:r>
              <a:rPr lang="fr-BE" sz="4000" dirty="0">
                <a:solidFill>
                  <a:schemeClr val="tx1"/>
                </a:solidFill>
              </a:rPr>
              <a:t>, </a:t>
            </a:r>
            <a:r>
              <a:rPr lang="fr-BE" sz="4000" dirty="0" err="1">
                <a:solidFill>
                  <a:schemeClr val="tx1"/>
                </a:solidFill>
              </a:rPr>
              <a:t>reducing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 err="1">
                <a:solidFill>
                  <a:schemeClr val="tx1"/>
                </a:solidFill>
              </a:rPr>
              <a:t>risks</a:t>
            </a:r>
            <a:r>
              <a:rPr lang="fr-BE" sz="4000" dirty="0">
                <a:solidFill>
                  <a:schemeClr val="tx1"/>
                </a:solidFill>
              </a:rPr>
              <a:t> like </a:t>
            </a:r>
            <a:r>
              <a:rPr lang="fr-BE" sz="4000" dirty="0" err="1">
                <a:solidFill>
                  <a:schemeClr val="tx1"/>
                </a:solidFill>
              </a:rPr>
              <a:t>counterfeit</a:t>
            </a:r>
            <a:r>
              <a:rPr lang="fr-BE" sz="4000" dirty="0">
                <a:solidFill>
                  <a:schemeClr val="tx1"/>
                </a:solidFill>
              </a:rPr>
              <a:t> or non-compliant </a:t>
            </a:r>
            <a:r>
              <a:rPr lang="fr-BE" sz="4000" dirty="0" err="1">
                <a:solidFill>
                  <a:schemeClr val="tx1"/>
                </a:solidFill>
              </a:rPr>
              <a:t>goods</a:t>
            </a:r>
            <a:r>
              <a:rPr lang="fr-BE" sz="4000" dirty="0">
                <a:solidFill>
                  <a:schemeClr val="tx1"/>
                </a:solidFill>
              </a:rPr>
              <a:t>.</a:t>
            </a:r>
          </a:p>
          <a:p>
            <a:pPr marL="914400" lvl="1" indent="-4572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zh-CN" altLang="en-US" sz="4000" dirty="0">
                <a:solidFill>
                  <a:schemeClr val="tx1"/>
                </a:solidFill>
              </a:rPr>
              <a:t>整合管理（现场与电子信息）可跨国界确保合规，从而减少假冒或不合规商品等风险。</a:t>
            </a:r>
            <a:endParaRPr lang="fr-BE" sz="4000" dirty="0">
              <a:solidFill>
                <a:schemeClr val="tx1"/>
              </a:solidFill>
            </a:endParaRPr>
          </a:p>
          <a:p>
            <a:endParaRPr lang="fr-BE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46AE8F4-3B98-A9B4-BD7B-7642DD93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r="14881"/>
          <a:stretch/>
        </p:blipFill>
        <p:spPr>
          <a:xfrm>
            <a:off x="16706850" y="10"/>
            <a:ext cx="8077200" cy="137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619783" y="3438511"/>
            <a:ext cx="12340501" cy="1234045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19078"/>
              <a:endParaRPr lang="fr-BE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2833869">
            <a:off x="16967941" y="-910466"/>
            <a:ext cx="3643649" cy="1821825"/>
          </a:xfrm>
          <a:custGeom>
            <a:avLst/>
            <a:gdLst/>
            <a:ahLst/>
            <a:cxnLst/>
            <a:rect l="l" t="t" r="r" b="b"/>
            <a:pathLst>
              <a:path w="2732915" h="1366458">
                <a:moveTo>
                  <a:pt x="0" y="0"/>
                </a:moveTo>
                <a:lnTo>
                  <a:pt x="2732915" y="0"/>
                </a:lnTo>
                <a:lnTo>
                  <a:pt x="2732915" y="1366458"/>
                </a:lnTo>
                <a:lnTo>
                  <a:pt x="0" y="1366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078"/>
            <a:endParaRPr lang="fr-BE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2473478">
            <a:off x="20629010" y="12874702"/>
            <a:ext cx="3363408" cy="1681704"/>
          </a:xfrm>
          <a:custGeom>
            <a:avLst/>
            <a:gdLst/>
            <a:ahLst/>
            <a:cxnLst/>
            <a:rect l="l" t="t" r="r" b="b"/>
            <a:pathLst>
              <a:path w="2522720" h="1261360">
                <a:moveTo>
                  <a:pt x="0" y="0"/>
                </a:moveTo>
                <a:lnTo>
                  <a:pt x="2522720" y="0"/>
                </a:lnTo>
                <a:lnTo>
                  <a:pt x="2522720" y="1261360"/>
                </a:lnTo>
                <a:lnTo>
                  <a:pt x="0" y="12613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078"/>
            <a:endParaRPr lang="fr-BE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24788" y="12778804"/>
            <a:ext cx="863464" cy="698620"/>
          </a:xfrm>
          <a:custGeom>
            <a:avLst/>
            <a:gdLst/>
            <a:ahLst/>
            <a:cxnLst/>
            <a:rect l="l" t="t" r="r" b="b"/>
            <a:pathLst>
              <a:path w="647640" h="523999">
                <a:moveTo>
                  <a:pt x="0" y="0"/>
                </a:moveTo>
                <a:lnTo>
                  <a:pt x="647639" y="0"/>
                </a:lnTo>
                <a:lnTo>
                  <a:pt x="647639" y="523999"/>
                </a:lnTo>
                <a:lnTo>
                  <a:pt x="0" y="52399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078"/>
            <a:endParaRPr lang="fr-BE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73112" y="3302231"/>
            <a:ext cx="1234050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1219078">
              <a:lnSpc>
                <a:spcPts val="12025"/>
              </a:lnSpc>
            </a:pPr>
            <a:r>
              <a:rPr lang="en-US" sz="10932" dirty="0">
                <a:solidFill>
                  <a:srgbClr val="FFFFFF"/>
                </a:solidFill>
                <a:latin typeface="Montserrat Bold"/>
              </a:rPr>
              <a:t>Thank you</a:t>
            </a:r>
          </a:p>
          <a:p>
            <a:pPr algn="r" defTabSz="1219078">
              <a:lnSpc>
                <a:spcPts val="12025"/>
              </a:lnSpc>
            </a:pPr>
            <a:r>
              <a:rPr lang="zh-CN" altLang="fr-FR" sz="10932" dirty="0">
                <a:solidFill>
                  <a:srgbClr val="FFFFFF"/>
                </a:solidFill>
                <a:latin typeface="Montserrat Bold"/>
              </a:rPr>
              <a:t>谢谢</a:t>
            </a:r>
            <a:endParaRPr lang="en-US" sz="10932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165916" y="8788274"/>
            <a:ext cx="9247697" cy="305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19078">
              <a:lnSpc>
                <a:spcPts val="8211"/>
              </a:lnSpc>
              <a:spcBef>
                <a:spcPct val="0"/>
              </a:spcBef>
            </a:pPr>
            <a:r>
              <a:rPr lang="en-US" sz="5865" spc="292" dirty="0">
                <a:solidFill>
                  <a:srgbClr val="FFFFFF"/>
                </a:solidFill>
                <a:latin typeface="Montserrat"/>
              </a:rPr>
              <a:t>TOGETHER TOWARDS </a:t>
            </a:r>
          </a:p>
          <a:p>
            <a:pPr algn="ctr" defTabSz="1219078">
              <a:lnSpc>
                <a:spcPts val="8211"/>
              </a:lnSpc>
              <a:spcBef>
                <a:spcPct val="0"/>
              </a:spcBef>
            </a:pPr>
            <a:r>
              <a:rPr lang="en-US" sz="5865" spc="292" dirty="0">
                <a:solidFill>
                  <a:srgbClr val="FFFFFF"/>
                </a:solidFill>
                <a:latin typeface="Montserrat"/>
              </a:rPr>
              <a:t>A SAFER FOOD CHAIN</a:t>
            </a:r>
          </a:p>
          <a:p>
            <a:pPr algn="ctr" defTabSz="1219078">
              <a:lnSpc>
                <a:spcPts val="8211"/>
              </a:lnSpc>
              <a:spcBef>
                <a:spcPct val="0"/>
              </a:spcBef>
            </a:pPr>
            <a:r>
              <a:rPr lang="zh-CN" altLang="en-US" sz="5865" spc="292" dirty="0">
                <a:solidFill>
                  <a:srgbClr val="FFFFFF"/>
                </a:solidFill>
                <a:latin typeface="Montserrat"/>
              </a:rPr>
              <a:t>携手共创更安全的食品链</a:t>
            </a:r>
            <a:endParaRPr lang="en-US" sz="5865" spc="292" dirty="0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AF5EA5A-0BF5-9205-A625-EA455A236C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831" y="447"/>
            <a:ext cx="6288959" cy="1866481"/>
            <a:chOff x="7374" y="0"/>
            <a:chExt cx="4717026" cy="1399952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4" y="0"/>
              <a:ext cx="2204617" cy="1399952"/>
            </a:xfrm>
            <a:custGeom>
              <a:avLst/>
              <a:gdLst/>
              <a:ahLst/>
              <a:cxnLst/>
              <a:rect l="l" t="t" r="r" b="b"/>
              <a:pathLst>
                <a:path w="2939489" h="1866603">
                  <a:moveTo>
                    <a:pt x="0" y="0"/>
                  </a:moveTo>
                  <a:lnTo>
                    <a:pt x="2939489" y="0"/>
                  </a:lnTo>
                  <a:lnTo>
                    <a:pt x="2939489" y="1866603"/>
                  </a:lnTo>
                  <a:lnTo>
                    <a:pt x="0" y="1866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19078"/>
              <a:endParaRPr lang="fr-BE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9784" y="856572"/>
              <a:ext cx="2204616" cy="3511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1219078">
                <a:lnSpc>
                  <a:spcPts val="1941"/>
                </a:lnSpc>
                <a:spcBef>
                  <a:spcPct val="0"/>
                </a:spcBef>
              </a:pPr>
              <a:r>
                <a:rPr lang="en-US" sz="1387">
                  <a:solidFill>
                    <a:srgbClr val="FFFFFF"/>
                  </a:solidFill>
                  <a:latin typeface="Montserrat"/>
                </a:rPr>
                <a:t>Federal Agency </a:t>
              </a:r>
            </a:p>
            <a:p>
              <a:pPr defTabSz="1219078">
                <a:lnSpc>
                  <a:spcPts val="1941"/>
                </a:lnSpc>
                <a:spcBef>
                  <a:spcPct val="0"/>
                </a:spcBef>
              </a:pPr>
              <a:r>
                <a:rPr lang="en-US" sz="1387">
                  <a:solidFill>
                    <a:srgbClr val="FFFFFF"/>
                  </a:solidFill>
                  <a:latin typeface="Montserrat"/>
                </a:rPr>
                <a:t>for the Safety of the Food Chain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C425C426-F072-304F-1E85-23A8503FEC2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241550" y="910886"/>
              <a:ext cx="0" cy="27557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A1690-8081-49B5-13D9-5B0825FA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A5015-229B-57B9-511D-70F3B636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87" y="1294316"/>
            <a:ext cx="10689750" cy="1274670"/>
          </a:xfrm>
        </p:spPr>
        <p:txBody>
          <a:bodyPr/>
          <a:lstStyle/>
          <a:p>
            <a:r>
              <a:rPr lang="fr-BE" dirty="0" err="1"/>
              <a:t>Federal</a:t>
            </a:r>
            <a:r>
              <a:rPr lang="fr-BE" dirty="0"/>
              <a:t> Agency for the </a:t>
            </a:r>
            <a:r>
              <a:rPr lang="fr-BE" dirty="0" err="1"/>
              <a:t>Safety</a:t>
            </a:r>
            <a:r>
              <a:rPr lang="fr-BE" dirty="0"/>
              <a:t> of the Food Chain </a:t>
            </a:r>
            <a:br>
              <a:rPr lang="fr-BE" dirty="0"/>
            </a:br>
            <a:r>
              <a:rPr lang="zh-CN" altLang="en-US" dirty="0"/>
              <a:t>保护食品链安全的联邦机构</a:t>
            </a:r>
            <a:endParaRPr lang="fr-BE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A63A7E-9487-E6DE-AC93-CEEBAC6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270" y="3478697"/>
            <a:ext cx="12776967" cy="8942987"/>
          </a:xfrm>
        </p:spPr>
        <p:txBody>
          <a:bodyPr/>
          <a:lstStyle/>
          <a:p>
            <a:r>
              <a:rPr lang="fr-BE" altLang="zh-CN" sz="3600" dirty="0" err="1"/>
              <a:t>Federal</a:t>
            </a:r>
            <a:r>
              <a:rPr lang="fr-BE" altLang="zh-CN" sz="3600" dirty="0"/>
              <a:t> </a:t>
            </a:r>
            <a:r>
              <a:rPr lang="fr-BE" altLang="zh-CN" sz="3600" dirty="0" err="1"/>
              <a:t>agency</a:t>
            </a:r>
            <a:r>
              <a:rPr lang="fr-BE" altLang="zh-CN" sz="3600" dirty="0"/>
              <a:t> </a:t>
            </a:r>
            <a:r>
              <a:rPr lang="fr-BE" altLang="zh-CN" sz="3600" dirty="0" err="1"/>
              <a:t>ensuring</a:t>
            </a:r>
            <a:r>
              <a:rPr lang="fr-BE" altLang="zh-CN" sz="3600" dirty="0"/>
              <a:t> </a:t>
            </a:r>
            <a:r>
              <a:rPr lang="fr-BE" altLang="zh-CN" sz="3600" dirty="0" err="1"/>
              <a:t>food</a:t>
            </a:r>
            <a:r>
              <a:rPr lang="fr-BE" altLang="zh-CN" sz="3600" dirty="0"/>
              <a:t> </a:t>
            </a:r>
            <a:r>
              <a:rPr lang="fr-BE" altLang="zh-CN" sz="3600" dirty="0" err="1"/>
              <a:t>safety</a:t>
            </a:r>
            <a:r>
              <a:rPr lang="fr-BE" altLang="zh-CN" sz="3600" dirty="0"/>
              <a:t> "from </a:t>
            </a:r>
            <a:r>
              <a:rPr lang="fr-BE" altLang="zh-CN" sz="3600" dirty="0" err="1"/>
              <a:t>farm</a:t>
            </a:r>
            <a:r>
              <a:rPr lang="fr-BE" altLang="zh-CN" sz="3600" dirty="0"/>
              <a:t> to fork" </a:t>
            </a:r>
            <a:r>
              <a:rPr lang="fr-BE" altLang="zh-CN" sz="3600" dirty="0" err="1"/>
              <a:t>through</a:t>
            </a:r>
            <a:r>
              <a:rPr lang="fr-BE" altLang="zh-CN" sz="3600" dirty="0"/>
              <a:t> </a:t>
            </a:r>
            <a:r>
              <a:rPr lang="fr-BE" altLang="zh-CN" sz="3600" dirty="0" err="1"/>
              <a:t>risk-based</a:t>
            </a:r>
            <a:r>
              <a:rPr lang="fr-BE" altLang="zh-CN" sz="3600" dirty="0"/>
              <a:t> </a:t>
            </a:r>
            <a:r>
              <a:rPr lang="fr-BE" altLang="zh-CN" sz="3600" dirty="0" err="1"/>
              <a:t>controls</a:t>
            </a:r>
            <a:r>
              <a:rPr lang="fr-BE" altLang="zh-CN" sz="3600" dirty="0"/>
              <a:t>, </a:t>
            </a:r>
            <a:r>
              <a:rPr lang="fr-BE" altLang="zh-CN" sz="3600" dirty="0" err="1"/>
              <a:t>scientific</a:t>
            </a:r>
            <a:r>
              <a:rPr lang="fr-BE" altLang="zh-CN" sz="3600" dirty="0"/>
              <a:t> </a:t>
            </a:r>
            <a:r>
              <a:rPr lang="fr-BE" altLang="zh-CN" sz="3600" dirty="0" err="1"/>
              <a:t>advice</a:t>
            </a:r>
            <a:r>
              <a:rPr lang="fr-BE" altLang="zh-CN" sz="3600" dirty="0"/>
              <a:t>, and </a:t>
            </a:r>
            <a:r>
              <a:rPr lang="fr-BE" altLang="zh-CN" sz="3600" dirty="0" err="1"/>
              <a:t>crisis</a:t>
            </a:r>
            <a:r>
              <a:rPr lang="fr-BE" altLang="zh-CN" sz="3600" dirty="0"/>
              <a:t> management.</a:t>
            </a:r>
          </a:p>
          <a:p>
            <a:r>
              <a:rPr lang="zh-CN" altLang="fr-FR" sz="3600" dirty="0"/>
              <a:t>基于风险控制、科学建议和危机管理，联邦机构确保“从农场到餐桌”的食品安全。</a:t>
            </a:r>
          </a:p>
          <a:p>
            <a:endParaRPr lang="zh-CN" altLang="fr-FR" sz="1800" b="1" dirty="0"/>
          </a:p>
          <a:p>
            <a:r>
              <a:rPr lang="fr-BE" sz="3600" b="1" dirty="0">
                <a:solidFill>
                  <a:schemeClr val="accent3"/>
                </a:solidFill>
              </a:rPr>
              <a:t>Key missions: </a:t>
            </a:r>
            <a:r>
              <a:rPr lang="fr-BE" altLang="zh-CN" sz="3600" dirty="0"/>
              <a:t>Official inspections, </a:t>
            </a:r>
            <a:r>
              <a:rPr lang="fr-BE" altLang="zh-CN" sz="3600" dirty="0" err="1"/>
              <a:t>product</a:t>
            </a:r>
            <a:r>
              <a:rPr lang="fr-BE" altLang="zh-CN" sz="3600" dirty="0"/>
              <a:t> </a:t>
            </a:r>
            <a:r>
              <a:rPr lang="fr-BE" altLang="zh-CN" sz="3600" dirty="0" err="1"/>
              <a:t>recalls</a:t>
            </a:r>
            <a:r>
              <a:rPr lang="fr-BE" altLang="zh-CN" sz="3600" dirty="0"/>
              <a:t>, </a:t>
            </a:r>
            <a:r>
              <a:rPr lang="fr-BE" altLang="zh-CN" sz="3600" dirty="0" err="1"/>
              <a:t>lab</a:t>
            </a:r>
            <a:r>
              <a:rPr lang="fr-BE" altLang="zh-CN" sz="3600" dirty="0"/>
              <a:t> </a:t>
            </a:r>
            <a:r>
              <a:rPr lang="fr-BE" altLang="zh-CN" sz="3600" dirty="0" err="1"/>
              <a:t>analysis</a:t>
            </a:r>
            <a:r>
              <a:rPr lang="fr-BE" altLang="zh-CN" sz="3600" dirty="0"/>
              <a:t>, </a:t>
            </a:r>
            <a:r>
              <a:rPr lang="fr-BE" altLang="zh-CN" sz="3600" dirty="0" err="1"/>
              <a:t>operator</a:t>
            </a:r>
            <a:r>
              <a:rPr lang="fr-BE" altLang="zh-CN" sz="3600" dirty="0"/>
              <a:t> </a:t>
            </a:r>
            <a:r>
              <a:rPr lang="fr-BE" altLang="zh-CN" sz="3600" dirty="0" err="1"/>
              <a:t>authorization</a:t>
            </a:r>
            <a:r>
              <a:rPr lang="fr-BE" altLang="zh-CN" sz="3600" dirty="0"/>
              <a:t>.</a:t>
            </a:r>
          </a:p>
          <a:p>
            <a:r>
              <a:rPr lang="zh-CN" altLang="en-US" sz="3600" dirty="0">
                <a:solidFill>
                  <a:srgbClr val="00B0F0"/>
                </a:solidFill>
              </a:rPr>
              <a:t>主要任务：</a:t>
            </a:r>
            <a:r>
              <a:rPr lang="zh-CN" altLang="fr-FR" sz="3600" dirty="0"/>
              <a:t>官方检查、产品召回、实验室分析、经营者授权。</a:t>
            </a:r>
          </a:p>
          <a:p>
            <a:endParaRPr lang="zh-CN" altLang="fr-FR" sz="1400" dirty="0"/>
          </a:p>
          <a:p>
            <a:r>
              <a:rPr lang="fr-BE" altLang="zh-CN" sz="3600" b="1" dirty="0">
                <a:solidFill>
                  <a:schemeClr val="accent3"/>
                </a:solidFill>
              </a:rPr>
              <a:t>Legal Basis: </a:t>
            </a:r>
            <a:r>
              <a:rPr lang="fr-BE" altLang="zh-CN" sz="3600" dirty="0"/>
              <a:t>EU </a:t>
            </a:r>
            <a:r>
              <a:rPr lang="fr-BE" altLang="zh-CN" sz="3600" dirty="0" err="1"/>
              <a:t>Regulation</a:t>
            </a:r>
            <a:r>
              <a:rPr lang="fr-BE" altLang="zh-CN" sz="3600" dirty="0"/>
              <a:t> + Belgian </a:t>
            </a:r>
            <a:r>
              <a:rPr lang="fr-BE" altLang="zh-CN" sz="3600" dirty="0" err="1"/>
              <a:t>laws</a:t>
            </a:r>
            <a:r>
              <a:rPr lang="fr-BE" altLang="zh-CN" sz="3600" dirty="0"/>
              <a:t>.</a:t>
            </a:r>
          </a:p>
          <a:p>
            <a:r>
              <a:rPr lang="zh-CN" altLang="fr-FR" sz="3600" dirty="0">
                <a:solidFill>
                  <a:schemeClr val="accent3"/>
                </a:solidFill>
              </a:rPr>
              <a:t>法律依据：</a:t>
            </a:r>
            <a:r>
              <a:rPr lang="zh-CN" altLang="fr-FR" sz="3600" dirty="0"/>
              <a:t>欧盟法规 </a:t>
            </a:r>
            <a:r>
              <a:rPr lang="fr-FR" altLang="zh-CN" sz="3600" dirty="0"/>
              <a:t>+ </a:t>
            </a:r>
            <a:r>
              <a:rPr lang="zh-CN" altLang="fr-FR" sz="3600" dirty="0"/>
              <a:t>比利时法律</a:t>
            </a:r>
            <a:endParaRPr lang="fr-BE" sz="3600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DAC6213-9E36-D615-5138-E6E8CBA226CE}"/>
              </a:ext>
            </a:extLst>
          </p:cNvPr>
          <p:cNvGrpSpPr>
            <a:grpSpLocks noChangeAspect="1"/>
          </p:cNvGrpSpPr>
          <p:nvPr/>
        </p:nvGrpSpPr>
        <p:grpSpPr>
          <a:xfrm>
            <a:off x="16066810" y="0"/>
            <a:ext cx="13232091" cy="13716000"/>
            <a:chOff x="0" y="-183256"/>
            <a:chExt cx="5471121" cy="5671206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67F4ABA-23E6-792E-4930-8720AC5BF6E4}"/>
                </a:ext>
              </a:extLst>
            </p:cNvPr>
            <p:cNvSpPr/>
            <p:nvPr/>
          </p:nvSpPr>
          <p:spPr>
            <a:xfrm>
              <a:off x="0" y="-183256"/>
              <a:ext cx="5471121" cy="5671206"/>
            </a:xfrm>
            <a:prstGeom prst="rect">
              <a:avLst/>
            </a:pr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88387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0A6B5-7BDD-8A9A-0F40-F14D0386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01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CBF2FE-B242-5858-E931-617617DA9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1998" y="7405200"/>
            <a:ext cx="11732977" cy="2452032"/>
          </a:xfrm>
        </p:spPr>
        <p:txBody>
          <a:bodyPr/>
          <a:lstStyle/>
          <a:p>
            <a:r>
              <a:rPr lang="en-US" b="1" dirty="0"/>
              <a:t>Mandatory registration for all Belgian producers</a:t>
            </a:r>
          </a:p>
          <a:p>
            <a:r>
              <a:rPr lang="zh-CN" altLang="en-US" b="1" dirty="0"/>
              <a:t>所有比利时生产商必须进行注册</a:t>
            </a:r>
            <a:endParaRPr lang="en-US" b="1" dirty="0"/>
          </a:p>
        </p:txBody>
      </p:sp>
      <p:pic>
        <p:nvPicPr>
          <p:cNvPr id="6" name="Espace réservé pour une image  5" descr="Une image contenant écriture manuscrite, fournitures de bureau, stylos et plumes, Article de bureau&#10;&#10;Description générée automatiquement">
            <a:extLst>
              <a:ext uri="{FF2B5EF4-FFF2-40B4-BE49-F238E27FC236}">
                <a16:creationId xmlns:a16="http://schemas.microsoft.com/office/drawing/2014/main" id="{D8BE5F17-ECD0-CDC7-D52F-FB29318E9B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r="21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643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A014-EAE1-4B94-B03C-BA73E127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EC192-AFA0-3FC9-640E-6C60469C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800" y="627184"/>
            <a:ext cx="9360000" cy="1920741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Mandatory registration for all Belgian producers</a:t>
            </a:r>
            <a:br>
              <a:rPr lang="en-US" b="1" dirty="0"/>
            </a:br>
            <a:r>
              <a:rPr lang="zh-CN" altLang="en-US" b="1" dirty="0"/>
              <a:t>所有比利时生产商必须进行注册</a:t>
            </a:r>
            <a:endParaRPr lang="fr-BE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4E771-A8BC-F6CF-8327-E96BDE61D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05250"/>
            <a:ext cx="13084800" cy="859594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fr-BE" sz="4000" b="1" dirty="0"/>
              <a:t>Legal </a:t>
            </a:r>
            <a:r>
              <a:rPr lang="fr-BE" sz="4000" b="1" dirty="0" err="1"/>
              <a:t>Requirement</a:t>
            </a:r>
            <a:r>
              <a:rPr lang="fr-BE" sz="4000" b="1" dirty="0"/>
              <a:t>:</a:t>
            </a:r>
            <a:r>
              <a:rPr lang="fr-BE" sz="4000" dirty="0"/>
              <a:t> </a:t>
            </a:r>
            <a:r>
              <a:rPr lang="fr-BE" sz="4000" dirty="0" err="1"/>
              <a:t>Every</a:t>
            </a:r>
            <a:r>
              <a:rPr lang="fr-BE" sz="4000" dirty="0"/>
              <a:t> Belgian </a:t>
            </a:r>
            <a:r>
              <a:rPr lang="fr-BE" sz="4000" dirty="0" err="1"/>
              <a:t>operator</a:t>
            </a:r>
            <a:r>
              <a:rPr lang="fr-BE" sz="4000" dirty="0"/>
              <a:t> (large/</a:t>
            </a:r>
            <a:r>
              <a:rPr lang="fr-BE" sz="4000" dirty="0" err="1"/>
              <a:t>small</a:t>
            </a:r>
            <a:r>
              <a:rPr lang="fr-BE" sz="4000" dirty="0"/>
              <a:t>) must </a:t>
            </a:r>
            <a:r>
              <a:rPr lang="fr-BE" sz="4000" dirty="0" err="1"/>
              <a:t>register</a:t>
            </a:r>
            <a:r>
              <a:rPr lang="fr-BE" sz="4000" dirty="0"/>
              <a:t> in FASFC </a:t>
            </a:r>
            <a:r>
              <a:rPr lang="fr-BE" sz="4000" b="1" dirty="0" err="1"/>
              <a:t>database</a:t>
            </a:r>
            <a:r>
              <a:rPr lang="fr-BE" sz="4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4000" b="1" dirty="0"/>
              <a:t> </a:t>
            </a:r>
            <a:r>
              <a:rPr lang="zh-CN" altLang="en-US" sz="4000" dirty="0"/>
              <a:t>法律要求：所有比利时经营者（无论规模大小）均须在联邦食品链安全局 </a:t>
            </a:r>
            <a:r>
              <a:rPr lang="en-US" altLang="zh-CN" sz="4000" dirty="0"/>
              <a:t>(FASFC) </a:t>
            </a:r>
            <a:r>
              <a:rPr lang="zh-CN" altLang="en-US" sz="4000" dirty="0"/>
              <a:t>数据库中注册。</a:t>
            </a:r>
            <a:endParaRPr lang="fr-BE" sz="4000" dirty="0"/>
          </a:p>
          <a:p>
            <a:endParaRPr lang="fr-BE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4000" b="1" dirty="0"/>
              <a:t> </a:t>
            </a:r>
            <a:r>
              <a:rPr lang="fr-BE" sz="4000" b="1" dirty="0" err="1"/>
              <a:t>Includes</a:t>
            </a:r>
            <a:r>
              <a:rPr lang="fr-BE" sz="4000" b="1" dirty="0"/>
              <a:t>:</a:t>
            </a:r>
            <a:endParaRPr lang="fr-BE" sz="4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tx1"/>
                </a:solidFill>
              </a:rPr>
              <a:t>Physical stores, online shops, and production sites.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tx1"/>
                </a:solidFill>
              </a:rPr>
              <a:t>Even online-</a:t>
            </a:r>
            <a:r>
              <a:rPr lang="fr-BE" sz="4000" dirty="0" err="1">
                <a:solidFill>
                  <a:schemeClr val="tx1"/>
                </a:solidFill>
              </a:rPr>
              <a:t>only</a:t>
            </a:r>
            <a:r>
              <a:rPr lang="fr-BE" sz="4000" dirty="0">
                <a:solidFill>
                  <a:schemeClr val="tx1"/>
                </a:solidFill>
              </a:rPr>
              <a:t> businesses </a:t>
            </a:r>
            <a:r>
              <a:rPr lang="fr-BE" sz="4000" dirty="0" err="1">
                <a:solidFill>
                  <a:schemeClr val="tx1"/>
                </a:solidFill>
              </a:rPr>
              <a:t>without</a:t>
            </a:r>
            <a:r>
              <a:rPr lang="fr-BE" sz="4000" dirty="0">
                <a:solidFill>
                  <a:schemeClr val="tx1"/>
                </a:solidFill>
              </a:rPr>
              <a:t> </a:t>
            </a:r>
            <a:r>
              <a:rPr lang="fr-BE" sz="4000" dirty="0" err="1">
                <a:solidFill>
                  <a:schemeClr val="tx1"/>
                </a:solidFill>
              </a:rPr>
              <a:t>physical</a:t>
            </a:r>
            <a:r>
              <a:rPr lang="fr-BE" sz="4000" dirty="0">
                <a:solidFill>
                  <a:schemeClr val="tx1"/>
                </a:solidFill>
              </a:rPr>
              <a:t> stores.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4000" b="1" dirty="0"/>
              <a:t> </a:t>
            </a:r>
            <a:r>
              <a:rPr lang="zh-CN" altLang="en-US" sz="4000" dirty="0"/>
              <a:t>包括：</a:t>
            </a:r>
            <a:endParaRPr lang="fr-BE" sz="4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1"/>
                </a:solidFill>
              </a:rPr>
              <a:t>实体门店、线上商店和生产厂址。</a:t>
            </a:r>
            <a:endParaRPr lang="fr-BE" sz="4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000" dirty="0">
                <a:solidFill>
                  <a:schemeClr val="tx1"/>
                </a:solidFill>
              </a:rPr>
              <a:t>即使是没有实体门店的线上商店。</a:t>
            </a:r>
            <a:br>
              <a:rPr lang="fr-BE" dirty="0"/>
            </a:br>
            <a:endParaRPr lang="fr-BE" dirty="0"/>
          </a:p>
        </p:txBody>
      </p:sp>
      <p:pic>
        <p:nvPicPr>
          <p:cNvPr id="13" name="Image 12" descr="Une image contenant écriture manuscrite, fournitures de bureau, stylos et plumes, Article de bureau&#10;&#10;Description générée automatiquement">
            <a:extLst>
              <a:ext uri="{FF2B5EF4-FFF2-40B4-BE49-F238E27FC236}">
                <a16:creationId xmlns:a16="http://schemas.microsoft.com/office/drawing/2014/main" id="{DEA2ECF5-9A10-E049-4AFA-7587B369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2" r="37281"/>
          <a:stretch/>
        </p:blipFill>
        <p:spPr>
          <a:xfrm>
            <a:off x="16706850" y="10"/>
            <a:ext cx="8077200" cy="137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AABF-891C-50CE-A1FD-ED33B59F0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18E52-21F5-29C7-6AD8-577DD552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02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D260CA-FE76-DC8B-A8EC-F941A4FC2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Inspection of Belgian producers</a:t>
            </a:r>
          </a:p>
          <a:p>
            <a:r>
              <a:rPr lang="zh-CN" altLang="en-US" b="1" dirty="0"/>
              <a:t>对比利时生产商的检查</a:t>
            </a:r>
            <a:endParaRPr lang="en-US" b="1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43EDD34-A601-08A3-C3F1-1C0A7BB3AF1F}"/>
              </a:ext>
            </a:extLst>
          </p:cNvPr>
          <p:cNvGrpSpPr>
            <a:grpSpLocks noChangeAspect="1"/>
          </p:cNvGrpSpPr>
          <p:nvPr/>
        </p:nvGrpSpPr>
        <p:grpSpPr>
          <a:xfrm>
            <a:off x="-3600426" y="3618000"/>
            <a:ext cx="12172926" cy="12172877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9D93905-DD4E-D23F-AA48-CDBA9D23FC4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60466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C9FF2-FD42-DEA1-E1BF-8E566330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E0108-3E37-6D67-6716-7A4887B4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87" y="1090843"/>
            <a:ext cx="10689750" cy="1274670"/>
          </a:xfrm>
        </p:spPr>
        <p:txBody>
          <a:bodyPr/>
          <a:lstStyle/>
          <a:p>
            <a:r>
              <a:rPr lang="fr-BE" dirty="0"/>
              <a:t>Risk-</a:t>
            </a:r>
            <a:r>
              <a:rPr lang="fr-BE" dirty="0" err="1"/>
              <a:t>Based</a:t>
            </a:r>
            <a:r>
              <a:rPr lang="fr-BE" dirty="0"/>
              <a:t> Control Framework </a:t>
            </a:r>
            <a:br>
              <a:rPr lang="fr-BE" dirty="0"/>
            </a:br>
            <a:r>
              <a:rPr lang="zh-CN" altLang="fr-FR" dirty="0"/>
              <a:t>基于风险的</a:t>
            </a:r>
            <a:r>
              <a:rPr lang="zh-CN" altLang="en-US" dirty="0"/>
              <a:t>监管</a:t>
            </a:r>
            <a:r>
              <a:rPr lang="zh-CN" altLang="fr-FR" dirty="0"/>
              <a:t>框架</a:t>
            </a:r>
            <a:endParaRPr lang="fr-BE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9C2097-11CD-BBB3-DF4C-BA86A1957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6852" y="3478697"/>
            <a:ext cx="13035385" cy="8942987"/>
          </a:xfrm>
        </p:spPr>
        <p:txBody>
          <a:bodyPr/>
          <a:lstStyle/>
          <a:p>
            <a:r>
              <a:rPr lang="fr-BE" altLang="zh-CN" sz="3600" b="1" dirty="0" err="1">
                <a:solidFill>
                  <a:schemeClr val="accent3"/>
                </a:solidFill>
              </a:rPr>
              <a:t>Core</a:t>
            </a:r>
            <a:r>
              <a:rPr lang="fr-BE" altLang="zh-CN" sz="3600" b="1" dirty="0">
                <a:solidFill>
                  <a:schemeClr val="accent3"/>
                </a:solidFill>
              </a:rPr>
              <a:t> </a:t>
            </a:r>
            <a:r>
              <a:rPr lang="fr-BE" altLang="zh-CN" sz="3600" b="1" dirty="0" err="1">
                <a:solidFill>
                  <a:schemeClr val="accent3"/>
                </a:solidFill>
              </a:rPr>
              <a:t>Principle</a:t>
            </a:r>
            <a:r>
              <a:rPr lang="fr-BE" altLang="zh-CN" sz="3600" b="1" dirty="0">
                <a:solidFill>
                  <a:schemeClr val="accent3"/>
                </a:solidFill>
              </a:rPr>
              <a:t> </a:t>
            </a:r>
            <a:r>
              <a:rPr lang="zh-CN" altLang="en-US" sz="3600" dirty="0">
                <a:solidFill>
                  <a:schemeClr val="accent3"/>
                </a:solidFill>
              </a:rPr>
              <a:t>核心原则</a:t>
            </a:r>
            <a:r>
              <a:rPr lang="zh-CN" altLang="en-US" sz="3600" b="1" dirty="0">
                <a:solidFill>
                  <a:schemeClr val="accent3"/>
                </a:solidFill>
              </a:rPr>
              <a:t>：</a:t>
            </a:r>
            <a:endParaRPr lang="fr-BE" altLang="zh-CN" sz="3600" b="1" dirty="0">
              <a:solidFill>
                <a:schemeClr val="accent3"/>
              </a:solidFill>
            </a:endParaRPr>
          </a:p>
          <a:p>
            <a:r>
              <a:rPr lang="fr-BE" altLang="zh-CN" sz="3600" dirty="0"/>
              <a:t>Inspection </a:t>
            </a:r>
            <a:r>
              <a:rPr lang="fr-BE" altLang="zh-CN" sz="3600" dirty="0" err="1"/>
              <a:t>frequency</a:t>
            </a:r>
            <a:r>
              <a:rPr lang="fr-BE" altLang="zh-CN" sz="3600" dirty="0"/>
              <a:t>/</a:t>
            </a:r>
            <a:r>
              <a:rPr lang="fr-BE" altLang="zh-CN" sz="3600" dirty="0" err="1"/>
              <a:t>intensity</a:t>
            </a:r>
            <a:r>
              <a:rPr lang="fr-BE" altLang="zh-CN" sz="3600" dirty="0"/>
              <a:t> ∝ </a:t>
            </a:r>
            <a:r>
              <a:rPr lang="fr-BE" altLang="zh-CN" sz="3600" dirty="0" err="1"/>
              <a:t>risk</a:t>
            </a:r>
            <a:r>
              <a:rPr lang="fr-BE" altLang="zh-CN" sz="3600" dirty="0"/>
              <a:t> </a:t>
            </a:r>
            <a:r>
              <a:rPr lang="fr-BE" altLang="zh-CN" sz="3600" dirty="0" err="1"/>
              <a:t>level</a:t>
            </a:r>
            <a:r>
              <a:rPr lang="fr-BE" altLang="zh-CN" sz="3600" dirty="0"/>
              <a:t> (</a:t>
            </a:r>
            <a:r>
              <a:rPr lang="fr-BE" altLang="zh-CN" sz="3600" dirty="0" err="1"/>
              <a:t>product</a:t>
            </a:r>
            <a:r>
              <a:rPr lang="fr-BE" altLang="zh-CN" sz="3600" dirty="0"/>
              <a:t> type, </a:t>
            </a:r>
            <a:r>
              <a:rPr lang="fr-BE" altLang="zh-CN" sz="3600" dirty="0" err="1"/>
              <a:t>operator</a:t>
            </a:r>
            <a:r>
              <a:rPr lang="fr-BE" altLang="zh-CN" sz="3600" dirty="0"/>
              <a:t> </a:t>
            </a:r>
            <a:r>
              <a:rPr lang="fr-BE" altLang="zh-CN" sz="3600" dirty="0" err="1"/>
              <a:t>history</a:t>
            </a:r>
            <a:r>
              <a:rPr lang="fr-BE" altLang="zh-CN" sz="3600" dirty="0"/>
              <a:t>).</a:t>
            </a:r>
          </a:p>
          <a:p>
            <a:r>
              <a:rPr lang="zh-CN" altLang="fr-FR" sz="3600" dirty="0"/>
              <a:t>检查频率</a:t>
            </a:r>
            <a:r>
              <a:rPr lang="fr-FR" altLang="zh-CN" sz="3600" dirty="0"/>
              <a:t>/</a:t>
            </a:r>
            <a:r>
              <a:rPr lang="zh-CN" altLang="fr-FR" sz="3600" dirty="0"/>
              <a:t>强度 ∝ 风险等级（产品类型、经营者历史记录）。</a:t>
            </a:r>
          </a:p>
          <a:p>
            <a:endParaRPr lang="zh-CN" altLang="fr-FR" sz="1800" dirty="0"/>
          </a:p>
          <a:p>
            <a:r>
              <a:rPr lang="fr-BE" altLang="zh-CN" sz="3600" b="1" dirty="0">
                <a:solidFill>
                  <a:schemeClr val="accent3"/>
                </a:solidFill>
              </a:rPr>
              <a:t>Tools</a:t>
            </a:r>
            <a:r>
              <a:rPr lang="zh-CN" altLang="en-US" sz="4000" b="1" dirty="0">
                <a:solidFill>
                  <a:schemeClr val="accent3"/>
                </a:solidFill>
              </a:rPr>
              <a:t> </a:t>
            </a:r>
            <a:r>
              <a:rPr lang="zh-CN" altLang="en-US" sz="4000" dirty="0">
                <a:solidFill>
                  <a:schemeClr val="accent3"/>
                </a:solidFill>
              </a:rPr>
              <a:t>工具</a:t>
            </a:r>
            <a:r>
              <a:rPr lang="zh-CN" altLang="en-US" sz="4000" b="1" dirty="0">
                <a:solidFill>
                  <a:schemeClr val="accent3"/>
                </a:solidFill>
              </a:rPr>
              <a:t>： </a:t>
            </a:r>
            <a:endParaRPr lang="fr-BE" altLang="zh-CN" sz="4000" b="1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altLang="zh-CN" sz="3600" dirty="0"/>
              <a:t> </a:t>
            </a:r>
            <a:r>
              <a:rPr lang="fr-BE" altLang="zh-CN" sz="3600" dirty="0" err="1"/>
              <a:t>Database</a:t>
            </a:r>
            <a:r>
              <a:rPr lang="fr-BE" altLang="zh-CN" sz="3600" dirty="0"/>
              <a:t> : </a:t>
            </a:r>
            <a:r>
              <a:rPr lang="fr-BE" altLang="zh-CN" sz="3600" dirty="0" err="1"/>
              <a:t>Centralized</a:t>
            </a:r>
            <a:r>
              <a:rPr lang="fr-BE" altLang="zh-CN" sz="3600" dirty="0"/>
              <a:t> </a:t>
            </a:r>
            <a:r>
              <a:rPr lang="fr-BE" altLang="zh-CN" sz="3600" dirty="0" err="1"/>
              <a:t>operator</a:t>
            </a:r>
            <a:r>
              <a:rPr lang="fr-BE" altLang="zh-CN" sz="3600" dirty="0"/>
              <a:t> </a:t>
            </a:r>
            <a:r>
              <a:rPr lang="fr-BE" altLang="zh-CN" sz="3600" dirty="0" err="1"/>
              <a:t>registry</a:t>
            </a:r>
            <a:r>
              <a:rPr lang="fr-BE" altLang="zh-CN" sz="3600" dirty="0"/>
              <a:t>.</a:t>
            </a:r>
          </a:p>
          <a:p>
            <a:r>
              <a:rPr lang="zh-CN" altLang="fr-FR" sz="3600" dirty="0"/>
              <a:t>   数据库：</a:t>
            </a:r>
            <a:r>
              <a:rPr lang="zh-CN" altLang="en-US" sz="3600" dirty="0"/>
              <a:t>集中式经营者注册登记系统</a:t>
            </a:r>
            <a:endParaRPr lang="zh-CN" altLang="fr-F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fr-FR" sz="3600" dirty="0"/>
              <a:t> </a:t>
            </a:r>
            <a:r>
              <a:rPr lang="fr-BE" altLang="zh-CN" sz="3600" dirty="0"/>
              <a:t>Checklists : Objective </a:t>
            </a:r>
            <a:r>
              <a:rPr lang="fr-BE" altLang="zh-CN" sz="3600" dirty="0" err="1"/>
              <a:t>scoring</a:t>
            </a:r>
            <a:r>
              <a:rPr lang="fr-BE" altLang="zh-CN" sz="3600" dirty="0"/>
              <a:t> of compliance.</a:t>
            </a:r>
          </a:p>
          <a:p>
            <a:r>
              <a:rPr lang="fr-BE" altLang="zh-CN" sz="3600" dirty="0"/>
              <a:t>   </a:t>
            </a:r>
            <a:r>
              <a:rPr lang="zh-CN" altLang="fr-FR" sz="3600" dirty="0"/>
              <a:t>检查清单：</a:t>
            </a:r>
            <a:r>
              <a:rPr lang="zh-CN" altLang="en-US" sz="3600" dirty="0"/>
              <a:t>客观的</a:t>
            </a:r>
            <a:r>
              <a:rPr lang="zh-CN" altLang="fr-FR" sz="3600" dirty="0"/>
              <a:t>合规性评分</a:t>
            </a:r>
            <a:endParaRPr lang="fr-BE" sz="3600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17153C7C-9D6B-AC5F-17C5-ED4024DD7B2D}"/>
              </a:ext>
            </a:extLst>
          </p:cNvPr>
          <p:cNvGrpSpPr>
            <a:grpSpLocks noChangeAspect="1"/>
          </p:cNvGrpSpPr>
          <p:nvPr/>
        </p:nvGrpSpPr>
        <p:grpSpPr>
          <a:xfrm>
            <a:off x="16066810" y="0"/>
            <a:ext cx="13232091" cy="13716000"/>
            <a:chOff x="0" y="-183256"/>
            <a:chExt cx="5471121" cy="5671206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5257F55-E57A-44C3-056C-875D709EAD7E}"/>
                </a:ext>
              </a:extLst>
            </p:cNvPr>
            <p:cNvSpPr/>
            <p:nvPr/>
          </p:nvSpPr>
          <p:spPr>
            <a:xfrm>
              <a:off x="0" y="-183256"/>
              <a:ext cx="5471121" cy="5671206"/>
            </a:xfrm>
            <a:prstGeom prst="rect">
              <a:avLst/>
            </a:pr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9511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1FB6E-55CE-9DA2-0586-4099F089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981A5-0543-2318-32FD-303E325B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417" y="1090842"/>
            <a:ext cx="10351820" cy="1920741"/>
          </a:xfrm>
        </p:spPr>
        <p:txBody>
          <a:bodyPr/>
          <a:lstStyle/>
          <a:p>
            <a:r>
              <a:rPr lang="fr-BE" b="1" dirty="0"/>
              <a:t>Inspection </a:t>
            </a:r>
            <a:r>
              <a:rPr lang="fr-BE" b="1" dirty="0" err="1"/>
              <a:t>chronology</a:t>
            </a:r>
            <a:r>
              <a:rPr lang="fr-BE" b="1" dirty="0"/>
              <a:t> </a:t>
            </a:r>
            <a:br>
              <a:rPr lang="fr-BE" b="1" dirty="0"/>
            </a:br>
            <a:r>
              <a:rPr lang="zh-CN" altLang="fr-FR" b="1" dirty="0"/>
              <a:t>检查流程</a:t>
            </a:r>
            <a:br>
              <a:rPr lang="zh-CN" altLang="fr-FR" b="1" dirty="0"/>
            </a:br>
            <a:endParaRPr lang="fr-BE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B93814-2E1F-137F-54F8-FDBC6761B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3808" y="3399183"/>
            <a:ext cx="13024991" cy="9701355"/>
          </a:xfrm>
        </p:spPr>
        <p:txBody>
          <a:bodyPr/>
          <a:lstStyle/>
          <a:p>
            <a:r>
              <a:rPr lang="fr-BE" sz="3600" b="1" dirty="0">
                <a:solidFill>
                  <a:schemeClr val="accent3"/>
                </a:solidFill>
              </a:rPr>
              <a:t>1- Pre-inspection </a:t>
            </a:r>
            <a:r>
              <a:rPr lang="zh-CN" altLang="en-US" sz="3600" dirty="0">
                <a:solidFill>
                  <a:schemeClr val="accent3"/>
                </a:solidFill>
              </a:rPr>
              <a:t>预先检查</a:t>
            </a:r>
            <a:endParaRPr lang="fr-BE" sz="3600" dirty="0">
              <a:solidFill>
                <a:schemeClr val="accent3"/>
              </a:solidFill>
            </a:endParaRPr>
          </a:p>
          <a:p>
            <a:r>
              <a:rPr lang="fr-BE" sz="3600" dirty="0"/>
              <a:t>Check </a:t>
            </a:r>
            <a:r>
              <a:rPr lang="fr-BE" sz="3600" dirty="0" err="1"/>
              <a:t>database</a:t>
            </a:r>
            <a:r>
              <a:rPr lang="fr-BE" sz="3600" dirty="0"/>
              <a:t> for </a:t>
            </a:r>
            <a:r>
              <a:rPr lang="fr-BE" sz="3600" dirty="0" err="1"/>
              <a:t>operator</a:t>
            </a:r>
            <a:r>
              <a:rPr lang="fr-BE" sz="3600" dirty="0"/>
              <a:t> data + </a:t>
            </a:r>
            <a:r>
              <a:rPr lang="fr-BE" sz="3600" dirty="0" err="1"/>
              <a:t>activity-specific</a:t>
            </a:r>
            <a:r>
              <a:rPr lang="fr-BE" sz="3600" dirty="0"/>
              <a:t> checklists.</a:t>
            </a:r>
          </a:p>
          <a:p>
            <a:r>
              <a:rPr lang="zh-CN" altLang="fr-FR" sz="3600" dirty="0"/>
              <a:t>查询数据库获取经营者数据 </a:t>
            </a:r>
            <a:r>
              <a:rPr lang="fr-FR" altLang="zh-CN" sz="3600" dirty="0"/>
              <a:t>+ </a:t>
            </a:r>
            <a:r>
              <a:rPr lang="zh-CN" altLang="en-US" sz="3600" dirty="0"/>
              <a:t>特定的经营活动</a:t>
            </a:r>
            <a:r>
              <a:rPr lang="zh-CN" altLang="fr-FR" sz="3600" dirty="0"/>
              <a:t>检查清单。</a:t>
            </a:r>
          </a:p>
          <a:p>
            <a:r>
              <a:rPr lang="fr-BE" sz="3600" b="1" dirty="0">
                <a:solidFill>
                  <a:schemeClr val="accent3"/>
                </a:solidFill>
              </a:rPr>
              <a:t>2- Administrative control </a:t>
            </a:r>
            <a:r>
              <a:rPr lang="zh-CN" altLang="en-US" sz="3600" dirty="0">
                <a:solidFill>
                  <a:schemeClr val="accent3"/>
                </a:solidFill>
              </a:rPr>
              <a:t>行政监管</a:t>
            </a:r>
            <a:endParaRPr lang="fr-BE" sz="3600" dirty="0">
              <a:solidFill>
                <a:schemeClr val="accent3"/>
              </a:solidFill>
            </a:endParaRPr>
          </a:p>
          <a:p>
            <a:r>
              <a:rPr lang="fr-BE" sz="3600" dirty="0" err="1"/>
              <a:t>Verify</a:t>
            </a:r>
            <a:r>
              <a:rPr lang="fr-BE" sz="3600" dirty="0"/>
              <a:t> </a:t>
            </a:r>
            <a:r>
              <a:rPr lang="fr-BE" sz="3600" dirty="0" err="1"/>
              <a:t>legal</a:t>
            </a:r>
            <a:r>
              <a:rPr lang="fr-BE" sz="3600" dirty="0"/>
              <a:t> documents, </a:t>
            </a:r>
            <a:r>
              <a:rPr lang="fr-BE" sz="3600" dirty="0" err="1"/>
              <a:t>registered</a:t>
            </a:r>
            <a:r>
              <a:rPr lang="fr-BE" sz="3600" dirty="0"/>
              <a:t> </a:t>
            </a:r>
            <a:r>
              <a:rPr lang="fr-BE" sz="3600" dirty="0" err="1"/>
              <a:t>activities</a:t>
            </a:r>
            <a:r>
              <a:rPr lang="fr-BE" sz="3600" dirty="0"/>
              <a:t>.</a:t>
            </a:r>
          </a:p>
          <a:p>
            <a:r>
              <a:rPr lang="zh-CN" altLang="fr-FR" sz="3600" dirty="0"/>
              <a:t>核实法律文件、注册活动。</a:t>
            </a:r>
          </a:p>
          <a:p>
            <a:r>
              <a:rPr lang="fr-BE" sz="3600" b="1" dirty="0">
                <a:solidFill>
                  <a:schemeClr val="accent3"/>
                </a:solidFill>
              </a:rPr>
              <a:t>3- On-site checklist </a:t>
            </a:r>
            <a:r>
              <a:rPr lang="fr-BE" sz="3600" b="1" dirty="0" err="1">
                <a:solidFill>
                  <a:schemeClr val="accent3"/>
                </a:solidFill>
              </a:rPr>
              <a:t>review</a:t>
            </a:r>
            <a:r>
              <a:rPr lang="fr-BE" sz="3600" b="1" dirty="0">
                <a:solidFill>
                  <a:schemeClr val="accent3"/>
                </a:solidFill>
              </a:rPr>
              <a:t> </a:t>
            </a:r>
            <a:r>
              <a:rPr lang="zh-CN" altLang="en-US" sz="3600" dirty="0">
                <a:solidFill>
                  <a:schemeClr val="accent3"/>
                </a:solidFill>
              </a:rPr>
              <a:t>现场检查清单审核</a:t>
            </a:r>
            <a:endParaRPr lang="fr-BE" sz="3600" dirty="0">
              <a:solidFill>
                <a:schemeClr val="accent3"/>
              </a:solidFill>
            </a:endParaRPr>
          </a:p>
          <a:p>
            <a:r>
              <a:rPr lang="fr-BE" sz="3600" dirty="0" err="1"/>
              <a:t>Evaluate</a:t>
            </a:r>
            <a:r>
              <a:rPr lang="fr-BE" sz="3600" dirty="0"/>
              <a:t> infrastructure, </a:t>
            </a:r>
            <a:r>
              <a:rPr lang="fr-BE" sz="3600" dirty="0" err="1"/>
              <a:t>traceability</a:t>
            </a:r>
            <a:r>
              <a:rPr lang="fr-BE" sz="3600" dirty="0"/>
              <a:t>, </a:t>
            </a:r>
            <a:r>
              <a:rPr lang="fr-BE" sz="3600" dirty="0" err="1"/>
              <a:t>labeling</a:t>
            </a:r>
            <a:r>
              <a:rPr lang="fr-BE" sz="3600" dirty="0"/>
              <a:t>, etc.</a:t>
            </a:r>
          </a:p>
          <a:p>
            <a:r>
              <a:rPr lang="zh-CN" altLang="fr-FR" sz="3600" dirty="0"/>
              <a:t>评估基础设施、</a:t>
            </a:r>
            <a:r>
              <a:rPr lang="zh-CN" altLang="en-US" sz="3600" dirty="0"/>
              <a:t>可</a:t>
            </a:r>
            <a:r>
              <a:rPr lang="zh-CN" altLang="fr-FR" sz="3600" dirty="0"/>
              <a:t>追溯性、标签等。</a:t>
            </a:r>
          </a:p>
          <a:p>
            <a:r>
              <a:rPr lang="fr-BE" sz="3600" b="1" dirty="0">
                <a:solidFill>
                  <a:schemeClr val="accent3"/>
                </a:solidFill>
              </a:rPr>
              <a:t>4-</a:t>
            </a:r>
            <a:r>
              <a:rPr lang="zh-CN" altLang="fr-FR" sz="3600" b="1" dirty="0">
                <a:solidFill>
                  <a:schemeClr val="accent3"/>
                </a:solidFill>
              </a:rPr>
              <a:t> </a:t>
            </a:r>
            <a:r>
              <a:rPr lang="fr-BE" sz="3600" b="1" dirty="0">
                <a:solidFill>
                  <a:schemeClr val="accent3"/>
                </a:solidFill>
              </a:rPr>
              <a:t>Feedback session </a:t>
            </a:r>
            <a:r>
              <a:rPr lang="zh-CN" altLang="en-US" sz="3600" dirty="0">
                <a:solidFill>
                  <a:schemeClr val="accent3"/>
                </a:solidFill>
              </a:rPr>
              <a:t>反馈</a:t>
            </a:r>
            <a:endParaRPr lang="fr-BE" sz="3600" dirty="0">
              <a:solidFill>
                <a:schemeClr val="accent3"/>
              </a:solidFill>
            </a:endParaRPr>
          </a:p>
          <a:p>
            <a:r>
              <a:rPr lang="fr-BE" sz="3600" dirty="0" err="1"/>
              <a:t>Discuss</a:t>
            </a:r>
            <a:r>
              <a:rPr lang="fr-BE" sz="3600" dirty="0"/>
              <a:t> </a:t>
            </a:r>
            <a:r>
              <a:rPr lang="fr-BE" sz="3600" dirty="0" err="1"/>
              <a:t>findings</a:t>
            </a:r>
            <a:r>
              <a:rPr lang="fr-BE" sz="3600" dirty="0"/>
              <a:t> (compliant/non-compliant points).</a:t>
            </a:r>
          </a:p>
          <a:p>
            <a:r>
              <a:rPr lang="zh-CN" altLang="fr-FR" sz="3600" dirty="0"/>
              <a:t>讨论检查结果（合规</a:t>
            </a:r>
            <a:r>
              <a:rPr lang="fr-FR" altLang="zh-CN" sz="3600" dirty="0"/>
              <a:t>/</a:t>
            </a:r>
            <a:r>
              <a:rPr lang="zh-CN" altLang="fr-FR" sz="3600" dirty="0"/>
              <a:t>不合规项）。</a:t>
            </a:r>
            <a:endParaRPr lang="fr-BE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E7B1C-2846-690A-D6CB-B29FAAC230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0279" t="6197" r="9235" b="8450"/>
          <a:stretch/>
        </p:blipFill>
        <p:spPr>
          <a:xfrm>
            <a:off x="17472992" y="0"/>
            <a:ext cx="690942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CE414-013F-02BA-FBF1-BB63FB678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E4179-7313-68E1-3CDA-17D9D362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1090843"/>
            <a:ext cx="10833652" cy="1354184"/>
          </a:xfrm>
        </p:spPr>
        <p:txBody>
          <a:bodyPr/>
          <a:lstStyle/>
          <a:p>
            <a:r>
              <a:rPr lang="fr-BE" b="1" dirty="0"/>
              <a:t>Checklists &amp; </a:t>
            </a:r>
            <a:r>
              <a:rPr lang="fr-BE" b="1" dirty="0" err="1"/>
              <a:t>Scoring</a:t>
            </a:r>
            <a:r>
              <a:rPr lang="fr-BE" b="1" dirty="0"/>
              <a:t> </a:t>
            </a:r>
            <a:br>
              <a:rPr lang="fr-BE" b="1" dirty="0"/>
            </a:br>
            <a:r>
              <a:rPr lang="zh-CN" altLang="fr-FR" b="1" dirty="0"/>
              <a:t>检查清单与评分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E43C1E-35BB-94CD-528C-2792C72AF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099" y="3399183"/>
            <a:ext cx="8430322" cy="9082135"/>
          </a:xfrm>
        </p:spPr>
        <p:txBody>
          <a:bodyPr/>
          <a:lstStyle/>
          <a:p>
            <a:r>
              <a:rPr lang="fr-BE" altLang="zh-CN" sz="3600" b="1" dirty="0">
                <a:solidFill>
                  <a:schemeClr val="accent3"/>
                </a:solidFill>
              </a:rPr>
              <a:t>Key Scopes </a:t>
            </a:r>
            <a:r>
              <a:rPr lang="zh-CN" altLang="en-US" sz="3600" dirty="0">
                <a:solidFill>
                  <a:schemeClr val="accent3"/>
                </a:solidFill>
              </a:rPr>
              <a:t>主要范围</a:t>
            </a:r>
            <a:r>
              <a:rPr lang="fr-BE" altLang="zh-CN" sz="3600" b="1" dirty="0">
                <a:solidFill>
                  <a:schemeClr val="accent3"/>
                </a:solidFill>
              </a:rPr>
              <a:t>:</a:t>
            </a:r>
          </a:p>
          <a:p>
            <a:r>
              <a:rPr lang="fr-BE" altLang="zh-CN" sz="3600" dirty="0"/>
              <a:t>Infrastructure/</a:t>
            </a:r>
            <a:r>
              <a:rPr lang="fr-BE" altLang="zh-CN" sz="3600" dirty="0" err="1"/>
              <a:t>Hygiene</a:t>
            </a:r>
            <a:r>
              <a:rPr lang="fr-BE" altLang="zh-CN" sz="3600" dirty="0"/>
              <a:t>, Self-Control (HACCP), </a:t>
            </a:r>
            <a:r>
              <a:rPr lang="fr-BE" altLang="zh-CN" sz="3600" dirty="0" err="1"/>
              <a:t>Traceability</a:t>
            </a:r>
            <a:r>
              <a:rPr lang="fr-BE" altLang="zh-CN" sz="3600" dirty="0"/>
              <a:t>, </a:t>
            </a:r>
            <a:r>
              <a:rPr lang="fr-BE" altLang="zh-CN" sz="3600" dirty="0" err="1"/>
              <a:t>Labeling</a:t>
            </a:r>
            <a:r>
              <a:rPr lang="fr-BE" altLang="zh-CN" sz="3600" dirty="0"/>
              <a:t>.</a:t>
            </a:r>
          </a:p>
          <a:p>
            <a:r>
              <a:rPr lang="zh-CN" altLang="fr-FR" sz="3600" dirty="0"/>
              <a:t>基础设施</a:t>
            </a:r>
            <a:r>
              <a:rPr lang="fr-FR" altLang="zh-CN" sz="3600" dirty="0"/>
              <a:t>/</a:t>
            </a:r>
            <a:r>
              <a:rPr lang="zh-CN" altLang="fr-FR" sz="3600" dirty="0"/>
              <a:t>卫生、自控体系 </a:t>
            </a:r>
            <a:r>
              <a:rPr lang="fr-FR" altLang="zh-CN" sz="3600" dirty="0"/>
              <a:t>(</a:t>
            </a:r>
            <a:r>
              <a:rPr lang="fr-BE" altLang="zh-CN" sz="3600" dirty="0"/>
              <a:t>HACCP)</a:t>
            </a:r>
            <a:r>
              <a:rPr lang="zh-CN" altLang="fr-BE" sz="3600" dirty="0"/>
              <a:t>、</a:t>
            </a:r>
            <a:br>
              <a:rPr lang="fr-BE" altLang="zh-CN" sz="3600" dirty="0"/>
            </a:br>
            <a:r>
              <a:rPr lang="zh-CN" altLang="fr-FR" sz="3600" dirty="0"/>
              <a:t>追溯性、标签。</a:t>
            </a:r>
            <a:endParaRPr lang="fr-BE" altLang="zh-CN" sz="3600" dirty="0"/>
          </a:p>
          <a:p>
            <a:endParaRPr lang="zh-CN" altLang="fr-FR" sz="2000" dirty="0"/>
          </a:p>
          <a:p>
            <a:r>
              <a:rPr lang="fr-BE" sz="3600" b="1" dirty="0" err="1">
                <a:solidFill>
                  <a:schemeClr val="accent3"/>
                </a:solidFill>
              </a:rPr>
              <a:t>Weighting</a:t>
            </a:r>
            <a:r>
              <a:rPr lang="fr-BE" sz="3600" b="1" dirty="0">
                <a:solidFill>
                  <a:schemeClr val="accent3"/>
                </a:solidFill>
              </a:rPr>
              <a:t> System </a:t>
            </a:r>
            <a:r>
              <a:rPr lang="zh-CN" altLang="en-US" sz="3600" dirty="0">
                <a:solidFill>
                  <a:schemeClr val="accent3"/>
                </a:solidFill>
              </a:rPr>
              <a:t>评分体系</a:t>
            </a:r>
            <a:r>
              <a:rPr lang="fr-BE" sz="3600" b="1" dirty="0">
                <a:solidFill>
                  <a:schemeClr val="accent3"/>
                </a:solidFill>
              </a:rPr>
              <a:t>:</a:t>
            </a:r>
          </a:p>
          <a:p>
            <a:endParaRPr lang="fr-BE" sz="3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71C894-CE3F-D8FC-9782-B946AC12C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93" y="7916606"/>
            <a:ext cx="6075219" cy="44253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AA17DF-4B10-6A0F-F288-A0CB5EAF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790" y="3148349"/>
            <a:ext cx="15327623" cy="1004282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A50F589-50BC-991A-135D-F350D2939790}"/>
              </a:ext>
            </a:extLst>
          </p:cNvPr>
          <p:cNvSpPr/>
          <p:nvPr/>
        </p:nvSpPr>
        <p:spPr>
          <a:xfrm>
            <a:off x="21410341" y="3880624"/>
            <a:ext cx="1583474" cy="9545444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173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54B1A-B2A4-7C3F-0172-58EC6BDF6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3C6DF-EFD9-ADC0-0FE6-FD8F2555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1090843"/>
            <a:ext cx="10833652" cy="1354184"/>
          </a:xfrm>
        </p:spPr>
        <p:txBody>
          <a:bodyPr/>
          <a:lstStyle/>
          <a:p>
            <a:r>
              <a:rPr lang="fr-BE" b="1" dirty="0"/>
              <a:t>Inspection </a:t>
            </a:r>
            <a:r>
              <a:rPr lang="fr-BE" b="1" dirty="0" err="1"/>
              <a:t>Outcomes</a:t>
            </a:r>
            <a:r>
              <a:rPr lang="fr-BE" b="1" dirty="0"/>
              <a:t> </a:t>
            </a:r>
            <a:br>
              <a:rPr lang="fr-BE" b="1" dirty="0"/>
            </a:br>
            <a:r>
              <a:rPr lang="zh-CN" altLang="fr-FR" b="1" dirty="0"/>
              <a:t>检查结果判定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30F492-ED68-0398-AF67-94234B3CD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9288" y="3498574"/>
            <a:ext cx="13024991" cy="790382"/>
          </a:xfrm>
        </p:spPr>
        <p:txBody>
          <a:bodyPr/>
          <a:lstStyle/>
          <a:p>
            <a:r>
              <a:rPr lang="fr-BE" altLang="zh-CN" sz="3600" b="1" dirty="0" err="1">
                <a:solidFill>
                  <a:schemeClr val="accent3"/>
                </a:solidFill>
              </a:rPr>
              <a:t>Decision</a:t>
            </a:r>
            <a:r>
              <a:rPr lang="fr-BE" altLang="zh-CN" sz="3600" b="1" dirty="0">
                <a:solidFill>
                  <a:schemeClr val="accent3"/>
                </a:solidFill>
              </a:rPr>
              <a:t> matrix </a:t>
            </a:r>
            <a:r>
              <a:rPr lang="zh-CN" altLang="en-US" sz="3600" dirty="0">
                <a:solidFill>
                  <a:schemeClr val="accent3"/>
                </a:solidFill>
              </a:rPr>
              <a:t>决策矩阵</a:t>
            </a:r>
            <a:endParaRPr lang="fr-BE" altLang="zh-CN" sz="36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95FCC42-C44D-F771-5F70-1EE3040A7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43075"/>
              </p:ext>
            </p:extLst>
          </p:nvPr>
        </p:nvGraphicFramePr>
        <p:xfrm>
          <a:off x="1749288" y="4446905"/>
          <a:ext cx="13919512" cy="5334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92786">
                  <a:extLst>
                    <a:ext uri="{9D8B030D-6E8A-4147-A177-3AD203B41FA5}">
                      <a16:colId xmlns:a16="http://schemas.microsoft.com/office/drawing/2014/main" val="2583970464"/>
                    </a:ext>
                  </a:extLst>
                </a:gridCol>
                <a:gridCol w="3644190">
                  <a:extLst>
                    <a:ext uri="{9D8B030D-6E8A-4147-A177-3AD203B41FA5}">
                      <a16:colId xmlns:a16="http://schemas.microsoft.com/office/drawing/2014/main" val="34217445"/>
                    </a:ext>
                  </a:extLst>
                </a:gridCol>
                <a:gridCol w="4182536">
                  <a:extLst>
                    <a:ext uri="{9D8B030D-6E8A-4147-A177-3AD203B41FA5}">
                      <a16:colId xmlns:a16="http://schemas.microsoft.com/office/drawing/2014/main" val="2621877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3200" b="1" dirty="0" err="1"/>
                        <a:t>Non-Conformities</a:t>
                      </a:r>
                      <a:r>
                        <a:rPr lang="fr-BE" sz="3200" b="1" dirty="0"/>
                        <a:t> </a:t>
                      </a:r>
                      <a:br>
                        <a:rPr lang="fr-BE" sz="3200" b="1" dirty="0"/>
                      </a:br>
                      <a:r>
                        <a:rPr lang="zh-CN" altLang="fr-FR" sz="3200" b="1" dirty="0"/>
                        <a:t>不合规</a:t>
                      </a:r>
                      <a:r>
                        <a:rPr lang="fr-BE" sz="3200" b="1" dirty="0"/>
                        <a:t> (NC)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b="1" dirty="0"/>
                        <a:t>Action</a:t>
                      </a:r>
                      <a:br>
                        <a:rPr lang="fr-BE" sz="3200" b="1" dirty="0"/>
                      </a:br>
                      <a:r>
                        <a:rPr lang="zh-CN" altLang="fr-FR" sz="3200" b="1" dirty="0"/>
                        <a:t>措施</a:t>
                      </a:r>
                      <a:endParaRPr lang="fr-BE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b="1" dirty="0" err="1"/>
                        <a:t>Result</a:t>
                      </a:r>
                      <a:br>
                        <a:rPr lang="fr-BE" sz="3200" b="1" dirty="0"/>
                      </a:br>
                      <a:r>
                        <a:rPr lang="zh-CN" altLang="fr-FR" sz="3200" b="1" dirty="0"/>
                        <a:t>结果</a:t>
                      </a:r>
                      <a:endParaRPr lang="fr-BE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9261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3200" dirty="0"/>
                        <a:t>≥1 NC = 10*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dirty="0" err="1"/>
                        <a:t>Prosecution</a:t>
                      </a:r>
                      <a:r>
                        <a:rPr lang="fr-BE" sz="3200" dirty="0"/>
                        <a:t> </a:t>
                      </a:r>
                      <a:br>
                        <a:rPr lang="fr-BE" sz="3200" dirty="0"/>
                      </a:br>
                      <a:r>
                        <a:rPr lang="zh-CN" altLang="fr-FR" sz="3200" dirty="0"/>
                        <a:t>立案 </a:t>
                      </a:r>
                      <a:endParaRPr lang="fr-B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dirty="0"/>
                        <a:t>Non-Favorable</a:t>
                      </a:r>
                      <a:br>
                        <a:rPr lang="fr-BE" sz="3200" dirty="0"/>
                      </a:br>
                      <a:r>
                        <a:rPr lang="zh-CN" altLang="fr-FR" sz="3200" dirty="0"/>
                        <a:t>不合格</a:t>
                      </a:r>
                      <a:endParaRPr lang="fr-B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216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3200" dirty="0"/>
                        <a:t>≥1 NC = 10 + Total NC% &gt;20%</a:t>
                      </a:r>
                      <a:br>
                        <a:rPr lang="fr-BE" sz="3200" dirty="0"/>
                      </a:br>
                      <a:endParaRPr lang="fr-B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dirty="0" err="1"/>
                        <a:t>Prosecution</a:t>
                      </a:r>
                      <a:br>
                        <a:rPr lang="fr-BE" sz="3200" dirty="0"/>
                      </a:br>
                      <a:r>
                        <a:rPr lang="zh-CN" altLang="fr-FR" sz="3200" dirty="0"/>
                        <a:t>立案 </a:t>
                      </a:r>
                      <a:endParaRPr lang="fr-B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dirty="0"/>
                        <a:t>Non-Favorable</a:t>
                      </a:r>
                      <a:br>
                        <a:rPr lang="fr-BE" sz="3200" dirty="0"/>
                      </a:br>
                      <a:r>
                        <a:rPr lang="zh-CN" altLang="fr-FR" sz="3200" dirty="0"/>
                        <a:t>不合格</a:t>
                      </a:r>
                      <a:endParaRPr lang="fr-B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558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3200" dirty="0"/>
                        <a:t>≥1 NC = 3 + Total NC% &gt;20%</a:t>
                      </a:r>
                      <a:br>
                        <a:rPr lang="fr-BE" sz="3200" dirty="0"/>
                      </a:br>
                      <a:endParaRPr lang="fr-B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dirty="0"/>
                        <a:t>Warning</a:t>
                      </a:r>
                      <a:br>
                        <a:rPr lang="fr-BE" sz="3200" dirty="0"/>
                      </a:br>
                      <a:r>
                        <a:rPr lang="zh-CN" altLang="fr-FR" sz="3200" dirty="0"/>
                        <a:t>警告</a:t>
                      </a:r>
                      <a:endParaRPr lang="fr-B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dirty="0"/>
                        <a:t>Non-Favorable</a:t>
                      </a:r>
                      <a:br>
                        <a:rPr lang="fr-BE" sz="3200" dirty="0"/>
                      </a:br>
                      <a:r>
                        <a:rPr lang="zh-CN" altLang="fr-FR" sz="3200" dirty="0"/>
                        <a:t>不合格</a:t>
                      </a:r>
                      <a:endParaRPr lang="fr-B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352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/>
                        <a:t>Only NC = 1 / No NC</a:t>
                      </a:r>
                      <a:br>
                        <a:rPr lang="en-US" sz="3200" dirty="0"/>
                      </a:b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dirty="0"/>
                        <a:t>None</a:t>
                      </a:r>
                      <a:br>
                        <a:rPr lang="fr-BE" sz="3200" dirty="0"/>
                      </a:br>
                      <a:r>
                        <a:rPr lang="zh-CN" altLang="fr-FR" sz="3200" dirty="0"/>
                        <a:t>无</a:t>
                      </a:r>
                      <a:endParaRPr lang="fr-B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200" dirty="0"/>
                        <a:t>Favorable</a:t>
                      </a:r>
                      <a:br>
                        <a:rPr lang="fr-BE" sz="3200" dirty="0"/>
                      </a:br>
                      <a:r>
                        <a:rPr lang="zh-CN" altLang="fr-FR" sz="3200" dirty="0"/>
                        <a:t>合格</a:t>
                      </a:r>
                      <a:endParaRPr lang="fr-B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12816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D6761716-E901-91D0-B77F-BE7A277F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0279" t="6197" r="9235" b="8450"/>
          <a:stretch/>
        </p:blipFill>
        <p:spPr>
          <a:xfrm>
            <a:off x="17472992" y="0"/>
            <a:ext cx="690942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0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2">
  <a:themeElements>
    <a:clrScheme name="Charte graphique 2024">
      <a:dk1>
        <a:sysClr val="windowText" lastClr="000000"/>
      </a:dk1>
      <a:lt1>
        <a:sysClr val="window" lastClr="FFFFFF"/>
      </a:lt1>
      <a:dk2>
        <a:srgbClr val="002095"/>
      </a:dk2>
      <a:lt2>
        <a:srgbClr val="FFFFFF"/>
      </a:lt2>
      <a:accent1>
        <a:srgbClr val="002195"/>
      </a:accent1>
      <a:accent2>
        <a:srgbClr val="0071C9"/>
      </a:accent2>
      <a:accent3>
        <a:srgbClr val="29ABE3"/>
      </a:accent3>
      <a:accent4>
        <a:srgbClr val="008158"/>
      </a:accent4>
      <a:accent5>
        <a:srgbClr val="ABD905"/>
      </a:accent5>
      <a:accent6>
        <a:srgbClr val="000000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" id="{9937ED47-C459-4124-A3DF-F542CB73C9D8}" vid="{8CA99969-552A-49FB-87C3-B42C66D1CFEC}"/>
    </a:ext>
  </a:extLst>
</a:theme>
</file>

<file path=ppt/theme/theme2.xml><?xml version="1.0" encoding="utf-8"?>
<a:theme xmlns:a="http://schemas.openxmlformats.org/drawingml/2006/main" name="Office Theme">
  <a:themeElements>
    <a:clrScheme name="Charte graphique 2024">
      <a:dk1>
        <a:sysClr val="windowText" lastClr="000000"/>
      </a:dk1>
      <a:lt1>
        <a:sysClr val="window" lastClr="FFFFFF"/>
      </a:lt1>
      <a:dk2>
        <a:srgbClr val="002095"/>
      </a:dk2>
      <a:lt2>
        <a:srgbClr val="FFFFFF"/>
      </a:lt2>
      <a:accent1>
        <a:srgbClr val="002195"/>
      </a:accent1>
      <a:accent2>
        <a:srgbClr val="0071C9"/>
      </a:accent2>
      <a:accent3>
        <a:srgbClr val="29ABE3"/>
      </a:accent3>
      <a:accent4>
        <a:srgbClr val="008158"/>
      </a:accent4>
      <a:accent5>
        <a:srgbClr val="ABD905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952cd1-b8e5-4790-8011-867a250bcd7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3C83D0977E449BDFF0B4B30E7E850" ma:contentTypeVersion="13" ma:contentTypeDescription="Create a new document." ma:contentTypeScope="" ma:versionID="f356a04d2167094f5a5f1756993939dc">
  <xsd:schema xmlns:xsd="http://www.w3.org/2001/XMLSchema" xmlns:xs="http://www.w3.org/2001/XMLSchema" xmlns:p="http://schemas.microsoft.com/office/2006/metadata/properties" xmlns:ns2="74952cd1-b8e5-4790-8011-867a250bcd78" xmlns:ns3="b2a95142-2795-4473-9f9a-a55c20f5e626" targetNamespace="http://schemas.microsoft.com/office/2006/metadata/properties" ma:root="true" ma:fieldsID="f0e12ccf37cadfc4291ed098a0a0b08d" ns2:_="" ns3:_="">
    <xsd:import namespace="74952cd1-b8e5-4790-8011-867a250bcd78"/>
    <xsd:import namespace="b2a95142-2795-4473-9f9a-a55c20f5e6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52cd1-b8e5-4790-8011-867a250bc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95142-2795-4473-9f9a-a55c20f5e6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F309F8-6F2C-4718-883E-9420DDA5D85C}">
  <ds:schemaRefs>
    <ds:schemaRef ds:uri="http://schemas.microsoft.com/office/2006/metadata/properties"/>
    <ds:schemaRef ds:uri="http://schemas.microsoft.com/office/infopath/2007/PartnerControls"/>
    <ds:schemaRef ds:uri="74952cd1-b8e5-4790-8011-867a250bcd78"/>
  </ds:schemaRefs>
</ds:datastoreItem>
</file>

<file path=customXml/itemProps2.xml><?xml version="1.0" encoding="utf-8"?>
<ds:datastoreItem xmlns:ds="http://schemas.openxmlformats.org/officeDocument/2006/customXml" ds:itemID="{E76E3D95-F7AF-40DD-97F4-6242092AF6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C1A5D-1609-43FE-A9CC-551EB7E7E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52cd1-b8e5-4790-8011-867a250bcd78"/>
    <ds:schemaRef ds:uri="b2a95142-2795-4473-9f9a-a55c20f5e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6c008a4-b565-49a9-93c9-c1e64cad2e11}" enabled="0" method="" siteId="{66c008a4-b565-49a9-93c9-c1e64cad2e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2280</TotalTime>
  <Words>1635</Words>
  <Application>Microsoft Office PowerPoint</Application>
  <PresentationFormat>Custom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Montserrat Bold</vt:lpstr>
      <vt:lpstr>Arial</vt:lpstr>
      <vt:lpstr>Calibri</vt:lpstr>
      <vt:lpstr>Montserrat</vt:lpstr>
      <vt:lpstr>Montserrat Light</vt:lpstr>
      <vt:lpstr>Montserrat SemiBold</vt:lpstr>
      <vt:lpstr>Wingdings</vt:lpstr>
      <vt:lpstr>Thème2</vt:lpstr>
      <vt:lpstr>Office Theme</vt:lpstr>
      <vt:lpstr>PowerPoint Presentation</vt:lpstr>
      <vt:lpstr>Federal Agency for the Safety of the Food Chain  保护食品链安全的联邦机构</vt:lpstr>
      <vt:lpstr>01</vt:lpstr>
      <vt:lpstr>Mandatory registration for all Belgian producers 所有比利时生产商必须进行注册</vt:lpstr>
      <vt:lpstr>02</vt:lpstr>
      <vt:lpstr>Risk-Based Control Framework  基于风险的监管框架</vt:lpstr>
      <vt:lpstr>Inspection chronology  检查流程 </vt:lpstr>
      <vt:lpstr>Checklists &amp; Scoring  检查清单与评分</vt:lpstr>
      <vt:lpstr>Inspection Outcomes  检查结果判定</vt:lpstr>
      <vt:lpstr>Inspection Frequency  检查频率</vt:lpstr>
      <vt:lpstr>Sampling &amp; Analysis 采样与分析 </vt:lpstr>
      <vt:lpstr>Case Background  案例背景</vt:lpstr>
      <vt:lpstr>Key Findings  检查结果</vt:lpstr>
      <vt:lpstr>Outcome &amp; Actions  处理结果与措施</vt:lpstr>
      <vt:lpstr>Lessons for Trade Confidence  贸易信心启示</vt:lpstr>
      <vt:lpstr>PowerPoint Presentation</vt:lpstr>
      <vt:lpstr>Transparency: Inspection results are public! 透明性： 检查结果全部公示！ </vt:lpstr>
      <vt:lpstr>From Belgian Farms to Chinese Homes: Guaranteeing Safety at Every Step 从比利时农场到中国家庭：确保每一步的安全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</dc:title>
  <dc:creator>Camille Dereppe (FAVV-AFSCA)</dc:creator>
  <cp:lastModifiedBy>Xue Feng (FAVV-AFSCA)</cp:lastModifiedBy>
  <cp:revision>11</cp:revision>
  <dcterms:created xsi:type="dcterms:W3CDTF">2024-04-24T12:32:23Z</dcterms:created>
  <dcterms:modified xsi:type="dcterms:W3CDTF">2025-06-18T02:36:22Z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0x0101002853C83D0977E449BDFF0B4B30E7E850</vt:lpwstr>
  </property>
</Properties>
</file>